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29" r:id="rId4"/>
    <p:sldMasterId id="2147484546" r:id="rId5"/>
    <p:sldMasterId id="2147484587" r:id="rId6"/>
  </p:sldMasterIdLst>
  <p:notesMasterIdLst>
    <p:notesMasterId r:id="rId18"/>
  </p:notesMasterIdLst>
  <p:handoutMasterIdLst>
    <p:handoutMasterId r:id="rId19"/>
  </p:handoutMasterIdLst>
  <p:sldIdLst>
    <p:sldId id="1595" r:id="rId7"/>
    <p:sldId id="2076136817" r:id="rId8"/>
    <p:sldId id="2076136832" r:id="rId9"/>
    <p:sldId id="2076136834" r:id="rId10"/>
    <p:sldId id="2076136833" r:id="rId11"/>
    <p:sldId id="2076136836" r:id="rId12"/>
    <p:sldId id="262" r:id="rId13"/>
    <p:sldId id="2076136831" r:id="rId14"/>
    <p:sldId id="2076136835" r:id="rId15"/>
    <p:sldId id="2076136830" r:id="rId16"/>
    <p:sldId id="1627" r:id="rId17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FADC5C7-6961-4113-8BA8-8C58B1FFAC4C}">
          <p14:sldIdLst>
            <p14:sldId id="1595"/>
            <p14:sldId id="2076136817"/>
            <p14:sldId id="2076136832"/>
            <p14:sldId id="2076136834"/>
            <p14:sldId id="2076136833"/>
            <p14:sldId id="2076136836"/>
            <p14:sldId id="262"/>
            <p14:sldId id="2076136831"/>
            <p14:sldId id="2076136835"/>
            <p14:sldId id="2076136830"/>
            <p14:sldId id="162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2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A9E"/>
    <a:srgbClr val="2F2F2F"/>
    <a:srgbClr val="E6E6E6"/>
    <a:srgbClr val="FFFFFF"/>
    <a:srgbClr val="A6A6A6"/>
    <a:srgbClr val="00BCF2"/>
    <a:srgbClr val="787878"/>
    <a:srgbClr val="595959"/>
    <a:srgbClr val="7F7F7F"/>
    <a:srgbClr val="000A1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263" autoAdjust="0"/>
    <p:restoredTop sz="95220" autoAdjust="0"/>
  </p:normalViewPr>
  <p:slideViewPr>
    <p:cSldViewPr snapToGrid="0">
      <p:cViewPr varScale="1">
        <p:scale>
          <a:sx n="77" d="100"/>
          <a:sy n="77" d="100"/>
        </p:scale>
        <p:origin x="811" y="53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 showGuides="1">
      <p:cViewPr varScale="1">
        <p:scale>
          <a:sx n="60" d="100"/>
          <a:sy n="60" d="100"/>
        </p:scale>
        <p:origin x="3187" y="3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theme" Target="theme/theme1.xml"/><Relationship Id="rId10" Type="http://schemas.openxmlformats.org/officeDocument/2006/relationships/slide" Target="slides/slide4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D0CB2F-F0BF-435A-A27A-2EC15087F634}" type="datetime8">
              <a:rPr lang="en-US" smtClean="0">
                <a:latin typeface="Segoe UI" pitchFamily="34" charset="0"/>
              </a:rPr>
              <a:t>8/8/2020 3:01 AM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18B56EA-E28F-4F92-9F16-7A6F2501B303}" type="datetime8">
              <a:rPr lang="en-US" smtClean="0"/>
              <a:t>8/8/2020 3:00 AM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8/8/2020 3:00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97377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C27843-218F-4FCD-A8AB-4A6D090F80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144342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8/8/2020 3:00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51610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2.emf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2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9.jpg"/><Relationship Id="rId4" Type="http://schemas.openxmlformats.org/officeDocument/2006/relationships/image" Target="../media/image18.jp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2.jp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g"/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trike="noStrike" spc="-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546D7CCB-DA01-414E-8A09-C91781BAB0B9}"/>
              </a:ext>
            </a:extLst>
          </p:cNvPr>
          <p:cNvGraphicFramePr>
            <a:graphicFrameLocks noChangeAspect="1"/>
          </p:cNvGraphicFramePr>
          <p:nvPr userDrawn="1">
            <p:extLst>
              <p:ext uri="{D42A27DB-BD31-4B8C-83A1-F6EECF244321}">
                <p14:modId xmlns:p14="http://schemas.microsoft.com/office/powerpoint/2010/main" val="1396323356"/>
              </p:ext>
            </p:extLst>
          </p:nvPr>
        </p:nvGraphicFramePr>
        <p:xfrm>
          <a:off x="98425" y="98425"/>
          <a:ext cx="2476500" cy="66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4" name="Acrobat Document" r:id="rId3" imgW="2476500" imgH="666750" progId="AcroExch.Document.DC">
                  <p:embed/>
                </p:oleObj>
              </mc:Choice>
              <mc:Fallback>
                <p:oleObj name="Acrobat Document" r:id="rId3" imgW="2476500" imgH="666750" progId="AcroExch.Document.DC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546D7CCB-DA01-414E-8A09-C91781BAB0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8425" y="98425"/>
                        <a:ext cx="2476500" cy="666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465282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71D14BB-C6D9-4DB9-B2BB-FE134BC5C42C}"/>
              </a:ext>
            </a:extLst>
          </p:cNvPr>
          <p:cNvGrpSpPr/>
          <p:nvPr userDrawn="1"/>
        </p:nvGrpSpPr>
        <p:grpSpPr>
          <a:xfrm>
            <a:off x="-1" y="0"/>
            <a:ext cx="12436476" cy="6994524"/>
            <a:chOff x="0" y="0"/>
            <a:chExt cx="12192000" cy="6858000"/>
          </a:xfrm>
        </p:grpSpPr>
        <p:pic>
          <p:nvPicPr>
            <p:cNvPr id="10" name="Picture 9" descr="A group of people sitting at a table&#10;&#10;Description automatically generated">
              <a:extLst>
                <a:ext uri="{FF2B5EF4-FFF2-40B4-BE49-F238E27FC236}">
                  <a16:creationId xmlns:a16="http://schemas.microsoft.com/office/drawing/2014/main" id="{ECE19287-5142-4A41-A886-11122EADBB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2507" t="12483" r="55" b="10079"/>
            <a:stretch/>
          </p:blipFill>
          <p:spPr>
            <a:xfrm>
              <a:off x="0" y="0"/>
              <a:ext cx="10287000" cy="6858000"/>
            </a:xfrm>
            <a:prstGeom prst="rect">
              <a:avLst/>
            </a:prstGeom>
          </p:spPr>
        </p:pic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17A3225C-2AB4-4699-8EF8-C8DE73570BBB}"/>
                </a:ext>
              </a:extLst>
            </p:cNvPr>
            <p:cNvGrpSpPr/>
            <p:nvPr userDrawn="1"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5292C0F-BB3B-428D-A60E-FF67478F13D8}"/>
                  </a:ext>
                </a:extLst>
              </p:cNvPr>
              <p:cNvSpPr/>
              <p:nvPr userDrawn="1"/>
            </p:nvSpPr>
            <p:spPr bwMode="auto">
              <a:xfrm>
                <a:off x="0" y="0"/>
                <a:ext cx="12192000" cy="6858000"/>
              </a:xfrm>
              <a:prstGeom prst="rect">
                <a:avLst/>
              </a:prstGeom>
              <a:gradFill flip="none" rotWithShape="1">
                <a:gsLst>
                  <a:gs pos="18000">
                    <a:srgbClr val="FFFFFF">
                      <a:alpha val="0"/>
                    </a:srgbClr>
                  </a:gs>
                  <a:gs pos="48000">
                    <a:srgbClr val="FFFFFF">
                      <a:alpha val="93000"/>
                    </a:srgbClr>
                  </a:gs>
                </a:gsLst>
                <a:lin ang="2400000" scaled="0"/>
                <a:tileRect/>
              </a:gra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3ABACC7E-6120-4308-B30B-002CC64E84C0}"/>
                  </a:ext>
                </a:extLst>
              </p:cNvPr>
              <p:cNvSpPr/>
              <p:nvPr userDrawn="1"/>
            </p:nvSpPr>
            <p:spPr bwMode="auto">
              <a:xfrm>
                <a:off x="0" y="0"/>
                <a:ext cx="12192000" cy="6858000"/>
              </a:xfrm>
              <a:prstGeom prst="rect">
                <a:avLst/>
              </a:prstGeom>
              <a:gradFill flip="none" rotWithShape="1">
                <a:gsLst>
                  <a:gs pos="5000">
                    <a:srgbClr val="FFFFFF">
                      <a:alpha val="0"/>
                    </a:srgbClr>
                  </a:gs>
                  <a:gs pos="0">
                    <a:srgbClr val="FFFFFF">
                      <a:alpha val="61000"/>
                    </a:srgbClr>
                  </a:gs>
                  <a:gs pos="63000">
                    <a:srgbClr val="FFFFFF">
                      <a:alpha val="85000"/>
                    </a:srgbClr>
                  </a:gs>
                </a:gsLst>
                <a:lin ang="2400000" scaled="0"/>
                <a:tileRect/>
              </a:gra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</p:grp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grpSp>
        <p:nvGrpSpPr>
          <p:cNvPr id="4" name="Group 3"/>
          <p:cNvGrpSpPr/>
          <p:nvPr userDrawn="1"/>
        </p:nvGrpSpPr>
        <p:grpSpPr>
          <a:xfrm>
            <a:off x="8160392" y="2046794"/>
            <a:ext cx="4031608" cy="4031608"/>
            <a:chOff x="3254124" y="585788"/>
            <a:chExt cx="5686426" cy="5686426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7B16D4D-F0FF-4BD7-8506-DCC9BEA820E3}"/>
                </a:ext>
              </a:extLst>
            </p:cNvPr>
            <p:cNvSpPr/>
            <p:nvPr userDrawn="1"/>
          </p:nvSpPr>
          <p:spPr bwMode="auto">
            <a:xfrm>
              <a:off x="3254124" y="585788"/>
              <a:ext cx="5686426" cy="5686426"/>
            </a:xfrm>
            <a:prstGeom prst="ellipse">
              <a:avLst/>
            </a:prstGeom>
            <a:solidFill>
              <a:srgbClr val="E6E6E6"/>
            </a:solidFill>
            <a:ln>
              <a:noFill/>
            </a:ln>
            <a:effectLst>
              <a:innerShdw blurRad="355600" dir="5400000">
                <a:prstClr val="black">
                  <a:alpha val="25000"/>
                </a:prstClr>
              </a:inn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54" tIns="146284" rIns="182854" bIns="14628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29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D98A8186-9C5B-4108-B635-B73ED912EFDF}"/>
                </a:ext>
              </a:extLst>
            </p:cNvPr>
            <p:cNvGrpSpPr/>
            <p:nvPr userDrawn="1"/>
          </p:nvGrpSpPr>
          <p:grpSpPr>
            <a:xfrm>
              <a:off x="3396745" y="822897"/>
              <a:ext cx="5238498" cy="4861946"/>
              <a:chOff x="3294798" y="728277"/>
              <a:chExt cx="5442391" cy="5051185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03E7FC44-3F91-44E9-9412-0D6BBF3D01CB}"/>
                  </a:ext>
                </a:extLst>
              </p:cNvPr>
              <p:cNvGrpSpPr/>
              <p:nvPr/>
            </p:nvGrpSpPr>
            <p:grpSpPr>
              <a:xfrm>
                <a:off x="3294798" y="3142688"/>
                <a:ext cx="498403" cy="498402"/>
                <a:chOff x="13621735" y="1943807"/>
                <a:chExt cx="563360" cy="563360"/>
              </a:xfrm>
              <a:solidFill>
                <a:srgbClr val="0078D4"/>
              </a:solidFill>
            </p:grpSpPr>
            <p:sp>
              <p:nvSpPr>
                <p:cNvPr id="56" name="Oval 55">
                  <a:extLst>
                    <a:ext uri="{FF2B5EF4-FFF2-40B4-BE49-F238E27FC236}">
                      <a16:creationId xmlns:a16="http://schemas.microsoft.com/office/drawing/2014/main" id="{F467329B-652E-47A5-9460-70B9F7D211E3}"/>
                    </a:ext>
                  </a:extLst>
                </p:cNvPr>
                <p:cNvSpPr/>
                <p:nvPr/>
              </p:nvSpPr>
              <p:spPr bwMode="auto">
                <a:xfrm>
                  <a:off x="13621735" y="1943807"/>
                  <a:ext cx="563360" cy="563360"/>
                </a:xfrm>
                <a:prstGeom prst="ellipse">
                  <a:avLst/>
                </a:prstGeom>
                <a:solidFill>
                  <a:srgbClr val="0078D4">
                    <a:alpha val="50000"/>
                  </a:srgbClr>
                </a:solidFill>
                <a:ln w="19050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0" tIns="39884" rIns="0" bIns="3988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797278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11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57" name="Freeform 5">
                  <a:extLst>
                    <a:ext uri="{FF2B5EF4-FFF2-40B4-BE49-F238E27FC236}">
                      <a16:creationId xmlns:a16="http://schemas.microsoft.com/office/drawing/2014/main" id="{6E32A12A-1E00-4F79-BB08-80B131B4D1F6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3832036" y="2106523"/>
                  <a:ext cx="142757" cy="237928"/>
                </a:xfrm>
                <a:custGeom>
                  <a:avLst/>
                  <a:gdLst>
                    <a:gd name="T0" fmla="*/ 2125 w 2250"/>
                    <a:gd name="T1" fmla="*/ 3750 h 3750"/>
                    <a:gd name="T2" fmla="*/ 125 w 2250"/>
                    <a:gd name="T3" fmla="*/ 3750 h 3750"/>
                    <a:gd name="T4" fmla="*/ 0 w 2250"/>
                    <a:gd name="T5" fmla="*/ 3625 h 3750"/>
                    <a:gd name="T6" fmla="*/ 0 w 2250"/>
                    <a:gd name="T7" fmla="*/ 125 h 3750"/>
                    <a:gd name="T8" fmla="*/ 125 w 2250"/>
                    <a:gd name="T9" fmla="*/ 0 h 3750"/>
                    <a:gd name="T10" fmla="*/ 2125 w 2250"/>
                    <a:gd name="T11" fmla="*/ 0 h 3750"/>
                    <a:gd name="T12" fmla="*/ 2250 w 2250"/>
                    <a:gd name="T13" fmla="*/ 125 h 3750"/>
                    <a:gd name="T14" fmla="*/ 2250 w 2250"/>
                    <a:gd name="T15" fmla="*/ 3625 h 3750"/>
                    <a:gd name="T16" fmla="*/ 2125 w 2250"/>
                    <a:gd name="T17" fmla="*/ 3750 h 3750"/>
                    <a:gd name="T18" fmla="*/ 875 w 2250"/>
                    <a:gd name="T19" fmla="*/ 3250 h 3750"/>
                    <a:gd name="T20" fmla="*/ 1375 w 2250"/>
                    <a:gd name="T21" fmla="*/ 3250 h 37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250" h="3750">
                      <a:moveTo>
                        <a:pt x="2125" y="3750"/>
                      </a:moveTo>
                      <a:cubicBezTo>
                        <a:pt x="125" y="3750"/>
                        <a:pt x="125" y="3750"/>
                        <a:pt x="125" y="3750"/>
                      </a:cubicBezTo>
                      <a:cubicBezTo>
                        <a:pt x="56" y="3750"/>
                        <a:pt x="0" y="3694"/>
                        <a:pt x="0" y="3625"/>
                      </a:cubicBezTo>
                      <a:cubicBezTo>
                        <a:pt x="0" y="125"/>
                        <a:pt x="0" y="125"/>
                        <a:pt x="0" y="125"/>
                      </a:cubicBezTo>
                      <a:cubicBezTo>
                        <a:pt x="0" y="56"/>
                        <a:pt x="56" y="0"/>
                        <a:pt x="125" y="0"/>
                      </a:cubicBezTo>
                      <a:cubicBezTo>
                        <a:pt x="2125" y="0"/>
                        <a:pt x="2125" y="0"/>
                        <a:pt x="2125" y="0"/>
                      </a:cubicBezTo>
                      <a:cubicBezTo>
                        <a:pt x="2194" y="0"/>
                        <a:pt x="2250" y="56"/>
                        <a:pt x="2250" y="125"/>
                      </a:cubicBezTo>
                      <a:cubicBezTo>
                        <a:pt x="2250" y="3625"/>
                        <a:pt x="2250" y="3625"/>
                        <a:pt x="2250" y="3625"/>
                      </a:cubicBezTo>
                      <a:cubicBezTo>
                        <a:pt x="2250" y="3694"/>
                        <a:pt x="2194" y="3750"/>
                        <a:pt x="2125" y="3750"/>
                      </a:cubicBezTo>
                      <a:close/>
                      <a:moveTo>
                        <a:pt x="875" y="3250"/>
                      </a:moveTo>
                      <a:cubicBezTo>
                        <a:pt x="1375" y="3250"/>
                        <a:pt x="1375" y="3250"/>
                        <a:pt x="1375" y="3250"/>
                      </a:cubicBezTo>
                    </a:path>
                  </a:pathLst>
                </a:cu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78200" tIns="39100" rIns="78200" bIns="3910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79750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54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E0874409-897E-4C7B-AEC9-4316C0B3C1F0}"/>
                  </a:ext>
                </a:extLst>
              </p:cNvPr>
              <p:cNvGrpSpPr/>
              <p:nvPr/>
            </p:nvGrpSpPr>
            <p:grpSpPr>
              <a:xfrm>
                <a:off x="7588764" y="5147407"/>
                <a:ext cx="397084" cy="397084"/>
                <a:chOff x="13928921" y="5641579"/>
                <a:chExt cx="696017" cy="696017"/>
              </a:xfrm>
              <a:solidFill>
                <a:srgbClr val="0078D4"/>
              </a:solidFill>
            </p:grpSpPr>
            <p:sp>
              <p:nvSpPr>
                <p:cNvPr id="54" name="Oval 53">
                  <a:extLst>
                    <a:ext uri="{FF2B5EF4-FFF2-40B4-BE49-F238E27FC236}">
                      <a16:creationId xmlns:a16="http://schemas.microsoft.com/office/drawing/2014/main" id="{299547BF-D7FD-495C-899E-111095E85A81}"/>
                    </a:ext>
                  </a:extLst>
                </p:cNvPr>
                <p:cNvSpPr/>
                <p:nvPr/>
              </p:nvSpPr>
              <p:spPr bwMode="auto">
                <a:xfrm>
                  <a:off x="13928921" y="5641579"/>
                  <a:ext cx="696017" cy="696017"/>
                </a:xfrm>
                <a:prstGeom prst="ellipse">
                  <a:avLst/>
                </a:prstGeom>
                <a:solidFill>
                  <a:srgbClr val="0078D4">
                    <a:alpha val="50000"/>
                  </a:srgbClr>
                </a:solidFill>
                <a:ln w="19050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0" tIns="39884" rIns="0" bIns="3988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797278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11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55" name="Freeform 13">
                  <a:extLst>
                    <a:ext uri="{FF2B5EF4-FFF2-40B4-BE49-F238E27FC236}">
                      <a16:creationId xmlns:a16="http://schemas.microsoft.com/office/drawing/2014/main" id="{884300AE-6B4F-47EF-8B00-FCD32560AC38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4103041" y="5862043"/>
                  <a:ext cx="347776" cy="255088"/>
                </a:xfrm>
                <a:custGeom>
                  <a:avLst/>
                  <a:gdLst>
                    <a:gd name="T0" fmla="*/ 3748 w 3748"/>
                    <a:gd name="T1" fmla="*/ 2562 h 2749"/>
                    <a:gd name="T2" fmla="*/ 3561 w 3748"/>
                    <a:gd name="T3" fmla="*/ 2749 h 2749"/>
                    <a:gd name="T4" fmla="*/ 187 w 3748"/>
                    <a:gd name="T5" fmla="*/ 2749 h 2749"/>
                    <a:gd name="T6" fmla="*/ 0 w 3748"/>
                    <a:gd name="T7" fmla="*/ 2562 h 2749"/>
                    <a:gd name="T8" fmla="*/ 0 w 3748"/>
                    <a:gd name="T9" fmla="*/ 187 h 2749"/>
                    <a:gd name="T10" fmla="*/ 187 w 3748"/>
                    <a:gd name="T11" fmla="*/ 0 h 2749"/>
                    <a:gd name="T12" fmla="*/ 3561 w 3748"/>
                    <a:gd name="T13" fmla="*/ 0 h 2749"/>
                    <a:gd name="T14" fmla="*/ 3748 w 3748"/>
                    <a:gd name="T15" fmla="*/ 187 h 2749"/>
                    <a:gd name="T16" fmla="*/ 3748 w 3748"/>
                    <a:gd name="T17" fmla="*/ 2562 h 2749"/>
                    <a:gd name="T18" fmla="*/ 2124 w 3748"/>
                    <a:gd name="T19" fmla="*/ 2249 h 2749"/>
                    <a:gd name="T20" fmla="*/ 1624 w 3748"/>
                    <a:gd name="T21" fmla="*/ 2249 h 27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3748" h="2749">
                      <a:moveTo>
                        <a:pt x="3748" y="2562"/>
                      </a:moveTo>
                      <a:cubicBezTo>
                        <a:pt x="3748" y="2665"/>
                        <a:pt x="3665" y="2749"/>
                        <a:pt x="3561" y="2749"/>
                      </a:cubicBezTo>
                      <a:cubicBezTo>
                        <a:pt x="187" y="2749"/>
                        <a:pt x="187" y="2749"/>
                        <a:pt x="187" y="2749"/>
                      </a:cubicBezTo>
                      <a:cubicBezTo>
                        <a:pt x="83" y="2749"/>
                        <a:pt x="0" y="2665"/>
                        <a:pt x="0" y="2562"/>
                      </a:cubicBezTo>
                      <a:cubicBezTo>
                        <a:pt x="0" y="187"/>
                        <a:pt x="0" y="187"/>
                        <a:pt x="0" y="187"/>
                      </a:cubicBezTo>
                      <a:cubicBezTo>
                        <a:pt x="0" y="84"/>
                        <a:pt x="83" y="0"/>
                        <a:pt x="187" y="0"/>
                      </a:cubicBezTo>
                      <a:cubicBezTo>
                        <a:pt x="3561" y="0"/>
                        <a:pt x="3561" y="0"/>
                        <a:pt x="3561" y="0"/>
                      </a:cubicBezTo>
                      <a:cubicBezTo>
                        <a:pt x="3665" y="0"/>
                        <a:pt x="3748" y="84"/>
                        <a:pt x="3748" y="187"/>
                      </a:cubicBezTo>
                      <a:lnTo>
                        <a:pt x="3748" y="2562"/>
                      </a:lnTo>
                      <a:close/>
                      <a:moveTo>
                        <a:pt x="2124" y="2249"/>
                      </a:moveTo>
                      <a:cubicBezTo>
                        <a:pt x="1624" y="2249"/>
                        <a:pt x="1624" y="2249"/>
                        <a:pt x="1624" y="2249"/>
                      </a:cubicBezTo>
                    </a:path>
                  </a:pathLst>
                </a:custGeom>
                <a:noFill/>
                <a:ln w="15875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78200" tIns="39100" rIns="78200" bIns="3910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79750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54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E19862F8-36AA-43B6-A6C5-F1F0E4DB2A68}"/>
                  </a:ext>
                </a:extLst>
              </p:cNvPr>
              <p:cNvGrpSpPr/>
              <p:nvPr/>
            </p:nvGrpSpPr>
            <p:grpSpPr>
              <a:xfrm>
                <a:off x="7192179" y="976888"/>
                <a:ext cx="493832" cy="493832"/>
                <a:chOff x="13203360" y="3110330"/>
                <a:chExt cx="696132" cy="696132"/>
              </a:xfrm>
              <a:solidFill>
                <a:srgbClr val="0078D4"/>
              </a:solidFill>
            </p:grpSpPr>
            <p:sp>
              <p:nvSpPr>
                <p:cNvPr id="50" name="Oval 49">
                  <a:extLst>
                    <a:ext uri="{FF2B5EF4-FFF2-40B4-BE49-F238E27FC236}">
                      <a16:creationId xmlns:a16="http://schemas.microsoft.com/office/drawing/2014/main" id="{A4C4A93B-3F24-443C-8D94-DB03C18CE573}"/>
                    </a:ext>
                  </a:extLst>
                </p:cNvPr>
                <p:cNvSpPr/>
                <p:nvPr/>
              </p:nvSpPr>
              <p:spPr bwMode="auto">
                <a:xfrm>
                  <a:off x="13203360" y="3110330"/>
                  <a:ext cx="696132" cy="696132"/>
                </a:xfrm>
                <a:prstGeom prst="ellipse">
                  <a:avLst/>
                </a:prstGeom>
                <a:solidFill>
                  <a:srgbClr val="0078D4">
                    <a:alpha val="50000"/>
                  </a:srgbClr>
                </a:solidFill>
                <a:ln w="19050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0" tIns="39884" rIns="0" bIns="3988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797278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11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grpSp>
              <p:nvGrpSpPr>
                <p:cNvPr id="51" name="Group 326">
                  <a:extLst>
                    <a:ext uri="{FF2B5EF4-FFF2-40B4-BE49-F238E27FC236}">
                      <a16:creationId xmlns:a16="http://schemas.microsoft.com/office/drawing/2014/main" id="{B9358272-468C-4256-A54F-18880288E7D1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13342189" y="3327841"/>
                  <a:ext cx="443136" cy="263812"/>
                  <a:chOff x="6817" y="2557"/>
                  <a:chExt cx="257" cy="153"/>
                </a:xfrm>
                <a:grpFill/>
              </p:grpSpPr>
              <p:sp>
                <p:nvSpPr>
                  <p:cNvPr id="52" name="Rectangle 327">
                    <a:extLst>
                      <a:ext uri="{FF2B5EF4-FFF2-40B4-BE49-F238E27FC236}">
                        <a16:creationId xmlns:a16="http://schemas.microsoft.com/office/drawing/2014/main" id="{003FA087-E626-4DC7-AA6A-8B3A45E8CD3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860" y="2557"/>
                    <a:ext cx="169" cy="107"/>
                  </a:xfrm>
                  <a:prstGeom prst="rect">
                    <a:avLst/>
                  </a:prstGeom>
                  <a:noFill/>
                  <a:ln w="15875" cap="flat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78200" tIns="39100" rIns="78200" bIns="3910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797509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54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Segoe UI Semiligh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3" name="Freeform 328">
                    <a:extLst>
                      <a:ext uri="{FF2B5EF4-FFF2-40B4-BE49-F238E27FC236}">
                        <a16:creationId xmlns:a16="http://schemas.microsoft.com/office/drawing/2014/main" id="{4AE3ABF0-AC67-4377-B135-BDF4C81F865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817" y="2664"/>
                    <a:ext cx="257" cy="46"/>
                  </a:xfrm>
                  <a:custGeom>
                    <a:avLst/>
                    <a:gdLst>
                      <a:gd name="T0" fmla="*/ 212 w 257"/>
                      <a:gd name="T1" fmla="*/ 1 h 46"/>
                      <a:gd name="T2" fmla="*/ 257 w 257"/>
                      <a:gd name="T3" fmla="*/ 46 h 46"/>
                      <a:gd name="T4" fmla="*/ 0 w 257"/>
                      <a:gd name="T5" fmla="*/ 46 h 46"/>
                      <a:gd name="T6" fmla="*/ 47 w 257"/>
                      <a:gd name="T7" fmla="*/ 0 h 4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257" h="46">
                        <a:moveTo>
                          <a:pt x="212" y="1"/>
                        </a:moveTo>
                        <a:lnTo>
                          <a:pt x="257" y="46"/>
                        </a:lnTo>
                        <a:lnTo>
                          <a:pt x="0" y="46"/>
                        </a:lnTo>
                        <a:lnTo>
                          <a:pt x="47" y="0"/>
                        </a:lnTo>
                      </a:path>
                    </a:pathLst>
                  </a:custGeom>
                  <a:noFill/>
                  <a:ln w="15875" cap="flat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78200" tIns="39100" rIns="78200" bIns="3910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797509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54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Segoe UI Semilight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1B496FFB-82CA-4C70-B187-AFF62520C9F3}"/>
                  </a:ext>
                </a:extLst>
              </p:cNvPr>
              <p:cNvGrpSpPr/>
              <p:nvPr/>
            </p:nvGrpSpPr>
            <p:grpSpPr>
              <a:xfrm>
                <a:off x="3825501" y="4640266"/>
                <a:ext cx="498403" cy="498402"/>
                <a:chOff x="3031579" y="3111346"/>
                <a:chExt cx="498403" cy="498402"/>
              </a:xfrm>
            </p:grpSpPr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7EBCA94C-90AE-4F84-A3C2-CFF35CC8911E}"/>
                    </a:ext>
                  </a:extLst>
                </p:cNvPr>
                <p:cNvSpPr/>
                <p:nvPr/>
              </p:nvSpPr>
              <p:spPr bwMode="auto">
                <a:xfrm>
                  <a:off x="3031579" y="3111346"/>
                  <a:ext cx="498403" cy="498402"/>
                </a:xfrm>
                <a:prstGeom prst="ellipse">
                  <a:avLst/>
                </a:prstGeom>
                <a:solidFill>
                  <a:srgbClr val="0078D4">
                    <a:alpha val="25000"/>
                  </a:srgbClr>
                </a:solidFill>
                <a:ln w="19050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0" tIns="39884" rIns="0" bIns="3988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797278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11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49" name="browser">
                  <a:extLst>
                    <a:ext uri="{FF2B5EF4-FFF2-40B4-BE49-F238E27FC236}">
                      <a16:creationId xmlns:a16="http://schemas.microsoft.com/office/drawing/2014/main" id="{C141B793-B2FC-491F-8507-90676731E723}"/>
                    </a:ext>
                  </a:extLst>
                </p:cNvPr>
                <p:cNvSpPr>
                  <a:spLocks noChangeAspect="1" noEditPoints="1"/>
                </p:cNvSpPr>
                <p:nvPr/>
              </p:nvSpPr>
              <p:spPr bwMode="auto">
                <a:xfrm>
                  <a:off x="3162137" y="3258573"/>
                  <a:ext cx="237286" cy="203948"/>
                </a:xfrm>
                <a:custGeom>
                  <a:avLst/>
                  <a:gdLst>
                    <a:gd name="T0" fmla="*/ 0 w 335"/>
                    <a:gd name="T1" fmla="*/ 0 h 285"/>
                    <a:gd name="T2" fmla="*/ 335 w 335"/>
                    <a:gd name="T3" fmla="*/ 0 h 285"/>
                    <a:gd name="T4" fmla="*/ 335 w 335"/>
                    <a:gd name="T5" fmla="*/ 285 h 285"/>
                    <a:gd name="T6" fmla="*/ 0 w 335"/>
                    <a:gd name="T7" fmla="*/ 285 h 285"/>
                    <a:gd name="T8" fmla="*/ 0 w 335"/>
                    <a:gd name="T9" fmla="*/ 0 h 285"/>
                    <a:gd name="T10" fmla="*/ 0 w 335"/>
                    <a:gd name="T11" fmla="*/ 64 h 285"/>
                    <a:gd name="T12" fmla="*/ 335 w 335"/>
                    <a:gd name="T13" fmla="*/ 64 h 285"/>
                    <a:gd name="T14" fmla="*/ 293 w 335"/>
                    <a:gd name="T15" fmla="*/ 36 h 285"/>
                    <a:gd name="T16" fmla="*/ 298 w 335"/>
                    <a:gd name="T17" fmla="*/ 31 h 285"/>
                    <a:gd name="T18" fmla="*/ 293 w 335"/>
                    <a:gd name="T19" fmla="*/ 27 h 285"/>
                    <a:gd name="T20" fmla="*/ 289 w 335"/>
                    <a:gd name="T21" fmla="*/ 31 h 285"/>
                    <a:gd name="T22" fmla="*/ 293 w 335"/>
                    <a:gd name="T23" fmla="*/ 36 h 285"/>
                    <a:gd name="T24" fmla="*/ 240 w 335"/>
                    <a:gd name="T25" fmla="*/ 36 h 285"/>
                    <a:gd name="T26" fmla="*/ 245 w 335"/>
                    <a:gd name="T27" fmla="*/ 31 h 285"/>
                    <a:gd name="T28" fmla="*/ 240 w 335"/>
                    <a:gd name="T29" fmla="*/ 27 h 285"/>
                    <a:gd name="T30" fmla="*/ 235 w 335"/>
                    <a:gd name="T31" fmla="*/ 31 h 285"/>
                    <a:gd name="T32" fmla="*/ 240 w 335"/>
                    <a:gd name="T33" fmla="*/ 36 h 285"/>
                    <a:gd name="T34" fmla="*/ 187 w 335"/>
                    <a:gd name="T35" fmla="*/ 36 h 285"/>
                    <a:gd name="T36" fmla="*/ 192 w 335"/>
                    <a:gd name="T37" fmla="*/ 31 h 285"/>
                    <a:gd name="T38" fmla="*/ 187 w 335"/>
                    <a:gd name="T39" fmla="*/ 27 h 285"/>
                    <a:gd name="T40" fmla="*/ 182 w 335"/>
                    <a:gd name="T41" fmla="*/ 31 h 285"/>
                    <a:gd name="T42" fmla="*/ 187 w 335"/>
                    <a:gd name="T43" fmla="*/ 36 h 2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335" h="285">
                      <a:moveTo>
                        <a:pt x="0" y="0"/>
                      </a:moveTo>
                      <a:cubicBezTo>
                        <a:pt x="335" y="0"/>
                        <a:pt x="335" y="0"/>
                        <a:pt x="335" y="0"/>
                      </a:cubicBezTo>
                      <a:cubicBezTo>
                        <a:pt x="335" y="285"/>
                        <a:pt x="335" y="285"/>
                        <a:pt x="335" y="285"/>
                      </a:cubicBezTo>
                      <a:cubicBezTo>
                        <a:pt x="0" y="285"/>
                        <a:pt x="0" y="285"/>
                        <a:pt x="0" y="285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  <a:moveTo>
                        <a:pt x="0" y="64"/>
                      </a:moveTo>
                      <a:cubicBezTo>
                        <a:pt x="335" y="64"/>
                        <a:pt x="335" y="64"/>
                        <a:pt x="335" y="64"/>
                      </a:cubicBezTo>
                      <a:moveTo>
                        <a:pt x="293" y="36"/>
                      </a:moveTo>
                      <a:cubicBezTo>
                        <a:pt x="296" y="36"/>
                        <a:pt x="298" y="34"/>
                        <a:pt x="298" y="31"/>
                      </a:cubicBezTo>
                      <a:cubicBezTo>
                        <a:pt x="298" y="29"/>
                        <a:pt x="296" y="27"/>
                        <a:pt x="293" y="27"/>
                      </a:cubicBezTo>
                      <a:cubicBezTo>
                        <a:pt x="291" y="27"/>
                        <a:pt x="289" y="29"/>
                        <a:pt x="289" y="31"/>
                      </a:cubicBezTo>
                      <a:cubicBezTo>
                        <a:pt x="289" y="34"/>
                        <a:pt x="291" y="36"/>
                        <a:pt x="293" y="36"/>
                      </a:cubicBezTo>
                      <a:close/>
                      <a:moveTo>
                        <a:pt x="240" y="36"/>
                      </a:moveTo>
                      <a:cubicBezTo>
                        <a:pt x="243" y="36"/>
                        <a:pt x="245" y="34"/>
                        <a:pt x="245" y="31"/>
                      </a:cubicBezTo>
                      <a:cubicBezTo>
                        <a:pt x="245" y="29"/>
                        <a:pt x="243" y="27"/>
                        <a:pt x="240" y="27"/>
                      </a:cubicBezTo>
                      <a:cubicBezTo>
                        <a:pt x="238" y="27"/>
                        <a:pt x="235" y="29"/>
                        <a:pt x="235" y="31"/>
                      </a:cubicBezTo>
                      <a:cubicBezTo>
                        <a:pt x="235" y="34"/>
                        <a:pt x="238" y="36"/>
                        <a:pt x="240" y="36"/>
                      </a:cubicBezTo>
                      <a:close/>
                      <a:moveTo>
                        <a:pt x="187" y="36"/>
                      </a:moveTo>
                      <a:cubicBezTo>
                        <a:pt x="189" y="36"/>
                        <a:pt x="192" y="34"/>
                        <a:pt x="192" y="31"/>
                      </a:cubicBezTo>
                      <a:cubicBezTo>
                        <a:pt x="192" y="29"/>
                        <a:pt x="189" y="27"/>
                        <a:pt x="187" y="27"/>
                      </a:cubicBezTo>
                      <a:cubicBezTo>
                        <a:pt x="184" y="27"/>
                        <a:pt x="182" y="29"/>
                        <a:pt x="182" y="31"/>
                      </a:cubicBezTo>
                      <a:cubicBezTo>
                        <a:pt x="182" y="34"/>
                        <a:pt x="184" y="36"/>
                        <a:pt x="187" y="36"/>
                      </a:cubicBezTo>
                      <a:close/>
                    </a:path>
                  </a:pathLst>
                </a:cu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78200" tIns="39100" rIns="78200" bIns="3910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79750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54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12152532-463D-4EA7-ACF9-806EEA748E57}"/>
                  </a:ext>
                </a:extLst>
              </p:cNvPr>
              <p:cNvGrpSpPr/>
              <p:nvPr/>
            </p:nvGrpSpPr>
            <p:grpSpPr>
              <a:xfrm>
                <a:off x="8321799" y="3810958"/>
                <a:ext cx="415390" cy="415388"/>
                <a:chOff x="8434940" y="4202643"/>
                <a:chExt cx="498403" cy="498402"/>
              </a:xfrm>
            </p:grpSpPr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F44819DA-F56F-437C-B2A3-F9E318B4A04D}"/>
                    </a:ext>
                  </a:extLst>
                </p:cNvPr>
                <p:cNvSpPr/>
                <p:nvPr/>
              </p:nvSpPr>
              <p:spPr bwMode="auto">
                <a:xfrm>
                  <a:off x="8434940" y="4202643"/>
                  <a:ext cx="498403" cy="498402"/>
                </a:xfrm>
                <a:prstGeom prst="ellipse">
                  <a:avLst/>
                </a:prstGeom>
                <a:solidFill>
                  <a:srgbClr val="0078D4">
                    <a:alpha val="25000"/>
                  </a:srgbClr>
                </a:solidFill>
                <a:ln w="19050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0" tIns="39884" rIns="0" bIns="3988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797278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11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47" name="browser_4">
                  <a:extLst>
                    <a:ext uri="{FF2B5EF4-FFF2-40B4-BE49-F238E27FC236}">
                      <a16:creationId xmlns:a16="http://schemas.microsoft.com/office/drawing/2014/main" id="{EA87656A-BE65-436D-9168-3EF49B7946B4}"/>
                    </a:ext>
                  </a:extLst>
                </p:cNvPr>
                <p:cNvSpPr>
                  <a:spLocks noChangeAspect="1" noEditPoints="1"/>
                </p:cNvSpPr>
                <p:nvPr/>
              </p:nvSpPr>
              <p:spPr bwMode="auto">
                <a:xfrm>
                  <a:off x="8563047" y="4362127"/>
                  <a:ext cx="242188" cy="179435"/>
                </a:xfrm>
                <a:custGeom>
                  <a:avLst/>
                  <a:gdLst>
                    <a:gd name="T0" fmla="*/ 33 w 247"/>
                    <a:gd name="T1" fmla="*/ 100 h 183"/>
                    <a:gd name="T2" fmla="*/ 131 w 247"/>
                    <a:gd name="T3" fmla="*/ 100 h 183"/>
                    <a:gd name="T4" fmla="*/ 33 w 247"/>
                    <a:gd name="T5" fmla="*/ 150 h 183"/>
                    <a:gd name="T6" fmla="*/ 131 w 247"/>
                    <a:gd name="T7" fmla="*/ 150 h 183"/>
                    <a:gd name="T8" fmla="*/ 215 w 247"/>
                    <a:gd name="T9" fmla="*/ 124 h 183"/>
                    <a:gd name="T10" fmla="*/ 215 w 247"/>
                    <a:gd name="T11" fmla="*/ 100 h 183"/>
                    <a:gd name="T12" fmla="*/ 165 w 247"/>
                    <a:gd name="T13" fmla="*/ 100 h 183"/>
                    <a:gd name="T14" fmla="*/ 165 w 247"/>
                    <a:gd name="T15" fmla="*/ 150 h 183"/>
                    <a:gd name="T16" fmla="*/ 215 w 247"/>
                    <a:gd name="T17" fmla="*/ 150 h 183"/>
                    <a:gd name="T18" fmla="*/ 215 w 247"/>
                    <a:gd name="T19" fmla="*/ 124 h 183"/>
                    <a:gd name="T20" fmla="*/ 215 w 247"/>
                    <a:gd name="T21" fmla="*/ 50 h 183"/>
                    <a:gd name="T22" fmla="*/ 215 w 247"/>
                    <a:gd name="T23" fmla="*/ 33 h 183"/>
                    <a:gd name="T24" fmla="*/ 33 w 247"/>
                    <a:gd name="T25" fmla="*/ 33 h 183"/>
                    <a:gd name="T26" fmla="*/ 33 w 247"/>
                    <a:gd name="T27" fmla="*/ 68 h 183"/>
                    <a:gd name="T28" fmla="*/ 215 w 247"/>
                    <a:gd name="T29" fmla="*/ 68 h 183"/>
                    <a:gd name="T30" fmla="*/ 215 w 247"/>
                    <a:gd name="T31" fmla="*/ 50 h 183"/>
                    <a:gd name="T32" fmla="*/ 247 w 247"/>
                    <a:gd name="T33" fmla="*/ 92 h 183"/>
                    <a:gd name="T34" fmla="*/ 247 w 247"/>
                    <a:gd name="T35" fmla="*/ 0 h 183"/>
                    <a:gd name="T36" fmla="*/ 0 w 247"/>
                    <a:gd name="T37" fmla="*/ 0 h 183"/>
                    <a:gd name="T38" fmla="*/ 0 w 247"/>
                    <a:gd name="T39" fmla="*/ 183 h 183"/>
                    <a:gd name="T40" fmla="*/ 247 w 247"/>
                    <a:gd name="T41" fmla="*/ 183 h 183"/>
                    <a:gd name="T42" fmla="*/ 247 w 247"/>
                    <a:gd name="T43" fmla="*/ 92 h 1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247" h="183">
                      <a:moveTo>
                        <a:pt x="33" y="100"/>
                      </a:moveTo>
                      <a:lnTo>
                        <a:pt x="131" y="100"/>
                      </a:lnTo>
                      <a:moveTo>
                        <a:pt x="33" y="150"/>
                      </a:moveTo>
                      <a:lnTo>
                        <a:pt x="131" y="150"/>
                      </a:lnTo>
                      <a:moveTo>
                        <a:pt x="215" y="124"/>
                      </a:moveTo>
                      <a:lnTo>
                        <a:pt x="215" y="100"/>
                      </a:lnTo>
                      <a:lnTo>
                        <a:pt x="165" y="100"/>
                      </a:lnTo>
                      <a:lnTo>
                        <a:pt x="165" y="150"/>
                      </a:lnTo>
                      <a:lnTo>
                        <a:pt x="215" y="150"/>
                      </a:lnTo>
                      <a:lnTo>
                        <a:pt x="215" y="124"/>
                      </a:lnTo>
                      <a:moveTo>
                        <a:pt x="215" y="50"/>
                      </a:moveTo>
                      <a:lnTo>
                        <a:pt x="215" y="33"/>
                      </a:lnTo>
                      <a:lnTo>
                        <a:pt x="33" y="33"/>
                      </a:lnTo>
                      <a:lnTo>
                        <a:pt x="33" y="68"/>
                      </a:lnTo>
                      <a:lnTo>
                        <a:pt x="215" y="68"/>
                      </a:lnTo>
                      <a:lnTo>
                        <a:pt x="215" y="50"/>
                      </a:lnTo>
                      <a:moveTo>
                        <a:pt x="247" y="92"/>
                      </a:moveTo>
                      <a:lnTo>
                        <a:pt x="247" y="0"/>
                      </a:lnTo>
                      <a:lnTo>
                        <a:pt x="0" y="0"/>
                      </a:lnTo>
                      <a:lnTo>
                        <a:pt x="0" y="183"/>
                      </a:lnTo>
                      <a:lnTo>
                        <a:pt x="247" y="183"/>
                      </a:lnTo>
                      <a:lnTo>
                        <a:pt x="247" y="92"/>
                      </a:lnTo>
                    </a:path>
                  </a:pathLst>
                </a:cu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78200" tIns="39100" rIns="78200" bIns="3910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79750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54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97ECD2C8-9E87-41CE-BC87-BF9F7A2BDC16}"/>
                  </a:ext>
                </a:extLst>
              </p:cNvPr>
              <p:cNvGrpSpPr/>
              <p:nvPr/>
            </p:nvGrpSpPr>
            <p:grpSpPr>
              <a:xfrm>
                <a:off x="4345970" y="1093077"/>
                <a:ext cx="430322" cy="430320"/>
                <a:chOff x="8682536" y="1611842"/>
                <a:chExt cx="498403" cy="498402"/>
              </a:xfrm>
            </p:grpSpPr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4F669EB3-0538-4CCB-B01D-F5D70103437A}"/>
                    </a:ext>
                  </a:extLst>
                </p:cNvPr>
                <p:cNvSpPr/>
                <p:nvPr/>
              </p:nvSpPr>
              <p:spPr bwMode="auto">
                <a:xfrm>
                  <a:off x="8682536" y="1611842"/>
                  <a:ext cx="498403" cy="498402"/>
                </a:xfrm>
                <a:prstGeom prst="ellipse">
                  <a:avLst/>
                </a:prstGeom>
                <a:solidFill>
                  <a:srgbClr val="0078D4">
                    <a:alpha val="50000"/>
                  </a:srgbClr>
                </a:solidFill>
                <a:ln w="19050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0" tIns="39884" rIns="0" bIns="3988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797278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11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45" name="professional services">
                  <a:extLst>
                    <a:ext uri="{FF2B5EF4-FFF2-40B4-BE49-F238E27FC236}">
                      <a16:creationId xmlns:a16="http://schemas.microsoft.com/office/drawing/2014/main" id="{3721A723-470F-4073-89BE-9716A08692BF}"/>
                    </a:ext>
                  </a:extLst>
                </p:cNvPr>
                <p:cNvSpPr>
                  <a:spLocks noChangeAspect="1" noEditPoints="1"/>
                </p:cNvSpPr>
                <p:nvPr/>
              </p:nvSpPr>
              <p:spPr bwMode="auto">
                <a:xfrm>
                  <a:off x="8817513" y="1760401"/>
                  <a:ext cx="228461" cy="201284"/>
                </a:xfrm>
                <a:custGeom>
                  <a:avLst/>
                  <a:gdLst>
                    <a:gd name="T0" fmla="*/ 0 w 269"/>
                    <a:gd name="T1" fmla="*/ 192 h 237"/>
                    <a:gd name="T2" fmla="*/ 269 w 269"/>
                    <a:gd name="T3" fmla="*/ 192 h 237"/>
                    <a:gd name="T4" fmla="*/ 65 w 269"/>
                    <a:gd name="T5" fmla="*/ 109 h 237"/>
                    <a:gd name="T6" fmla="*/ 65 w 269"/>
                    <a:gd name="T7" fmla="*/ 154 h 237"/>
                    <a:gd name="T8" fmla="*/ 225 w 269"/>
                    <a:gd name="T9" fmla="*/ 154 h 237"/>
                    <a:gd name="T10" fmla="*/ 225 w 269"/>
                    <a:gd name="T11" fmla="*/ 70 h 237"/>
                    <a:gd name="T12" fmla="*/ 141 w 269"/>
                    <a:gd name="T13" fmla="*/ 70 h 237"/>
                    <a:gd name="T14" fmla="*/ 141 w 269"/>
                    <a:gd name="T15" fmla="*/ 109 h 237"/>
                    <a:gd name="T16" fmla="*/ 141 w 269"/>
                    <a:gd name="T17" fmla="*/ 109 h 237"/>
                    <a:gd name="T18" fmla="*/ 141 w 269"/>
                    <a:gd name="T19" fmla="*/ 39 h 237"/>
                    <a:gd name="T20" fmla="*/ 38 w 269"/>
                    <a:gd name="T21" fmla="*/ 39 h 237"/>
                    <a:gd name="T22" fmla="*/ 38 w 269"/>
                    <a:gd name="T23" fmla="*/ 109 h 237"/>
                    <a:gd name="T24" fmla="*/ 60 w 269"/>
                    <a:gd name="T25" fmla="*/ 109 h 237"/>
                    <a:gd name="T26" fmla="*/ 141 w 269"/>
                    <a:gd name="T27" fmla="*/ 109 h 237"/>
                    <a:gd name="T28" fmla="*/ 141 w 269"/>
                    <a:gd name="T29" fmla="*/ 109 h 237"/>
                    <a:gd name="T30" fmla="*/ 0 w 269"/>
                    <a:gd name="T31" fmla="*/ 0 h 237"/>
                    <a:gd name="T32" fmla="*/ 0 w 269"/>
                    <a:gd name="T33" fmla="*/ 237 h 237"/>
                    <a:gd name="T34" fmla="*/ 269 w 269"/>
                    <a:gd name="T35" fmla="*/ 237 h 237"/>
                    <a:gd name="T36" fmla="*/ 269 w 269"/>
                    <a:gd name="T37" fmla="*/ 0 h 237"/>
                    <a:gd name="T38" fmla="*/ 0 w 269"/>
                    <a:gd name="T39" fmla="*/ 0 h 237"/>
                    <a:gd name="T40" fmla="*/ 0 w 269"/>
                    <a:gd name="T41" fmla="*/ 0 h 2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69" h="237">
                      <a:moveTo>
                        <a:pt x="0" y="192"/>
                      </a:moveTo>
                      <a:lnTo>
                        <a:pt x="269" y="192"/>
                      </a:lnTo>
                      <a:moveTo>
                        <a:pt x="65" y="109"/>
                      </a:moveTo>
                      <a:lnTo>
                        <a:pt x="65" y="154"/>
                      </a:lnTo>
                      <a:lnTo>
                        <a:pt x="225" y="154"/>
                      </a:lnTo>
                      <a:lnTo>
                        <a:pt x="225" y="70"/>
                      </a:lnTo>
                      <a:lnTo>
                        <a:pt x="141" y="70"/>
                      </a:lnTo>
                      <a:moveTo>
                        <a:pt x="141" y="109"/>
                      </a:moveTo>
                      <a:lnTo>
                        <a:pt x="141" y="109"/>
                      </a:lnTo>
                      <a:lnTo>
                        <a:pt x="141" y="39"/>
                      </a:lnTo>
                      <a:lnTo>
                        <a:pt x="38" y="39"/>
                      </a:lnTo>
                      <a:lnTo>
                        <a:pt x="38" y="109"/>
                      </a:lnTo>
                      <a:lnTo>
                        <a:pt x="60" y="109"/>
                      </a:lnTo>
                      <a:lnTo>
                        <a:pt x="141" y="109"/>
                      </a:lnTo>
                      <a:lnTo>
                        <a:pt x="141" y="109"/>
                      </a:lnTo>
                      <a:moveTo>
                        <a:pt x="0" y="0"/>
                      </a:moveTo>
                      <a:lnTo>
                        <a:pt x="0" y="237"/>
                      </a:lnTo>
                      <a:lnTo>
                        <a:pt x="269" y="237"/>
                      </a:lnTo>
                      <a:lnTo>
                        <a:pt x="269" y="0"/>
                      </a:lnTo>
                      <a:lnTo>
                        <a:pt x="0" y="0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78200" tIns="39100" rIns="78200" bIns="3910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79750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54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E390400A-4A99-4AFD-ABAA-021371DDCD91}"/>
                  </a:ext>
                </a:extLst>
              </p:cNvPr>
              <p:cNvSpPr/>
              <p:nvPr/>
            </p:nvSpPr>
            <p:spPr bwMode="auto">
              <a:xfrm>
                <a:off x="5528241" y="728277"/>
                <a:ext cx="128028" cy="128028"/>
              </a:xfrm>
              <a:prstGeom prst="ellipse">
                <a:avLst/>
              </a:prstGeom>
              <a:solidFill>
                <a:srgbClr val="0078D4">
                  <a:alpha val="50000"/>
                </a:srgbClr>
              </a:solidFill>
              <a:ln w="19050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39884" rIns="0" bIns="3988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797278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1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11EBEEF3-F243-4E9E-BD51-86A61F7CC302}"/>
                  </a:ext>
                </a:extLst>
              </p:cNvPr>
              <p:cNvSpPr/>
              <p:nvPr/>
            </p:nvSpPr>
            <p:spPr bwMode="auto">
              <a:xfrm>
                <a:off x="4894115" y="5651434"/>
                <a:ext cx="128028" cy="128028"/>
              </a:xfrm>
              <a:prstGeom prst="ellipse">
                <a:avLst/>
              </a:prstGeom>
              <a:solidFill>
                <a:srgbClr val="0078D4">
                  <a:alpha val="50000"/>
                </a:srgbClr>
              </a:solidFill>
              <a:ln w="19050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39884" rIns="0" bIns="3988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797278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1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87D22FB7-34A2-4C8F-8299-E85E465A65CA}"/>
                  </a:ext>
                </a:extLst>
              </p:cNvPr>
              <p:cNvSpPr/>
              <p:nvPr/>
            </p:nvSpPr>
            <p:spPr bwMode="auto">
              <a:xfrm>
                <a:off x="8500083" y="2591837"/>
                <a:ext cx="128028" cy="128028"/>
              </a:xfrm>
              <a:prstGeom prst="ellipse">
                <a:avLst/>
              </a:prstGeom>
              <a:solidFill>
                <a:srgbClr val="0078D4">
                  <a:alpha val="50000"/>
                </a:srgbClr>
              </a:solidFill>
              <a:ln w="19050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39884" rIns="0" bIns="3988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797278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1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8591162D-7D19-4349-B89D-A9CE982C1E3F}"/>
                  </a:ext>
                </a:extLst>
              </p:cNvPr>
              <p:cNvCxnSpPr>
                <a:cxnSpLocks/>
                <a:stCxn id="44" idx="3"/>
                <a:endCxn id="56" idx="0"/>
              </p:cNvCxnSpPr>
              <p:nvPr/>
            </p:nvCxnSpPr>
            <p:spPr>
              <a:xfrm flipH="1">
                <a:off x="3543999" y="1460379"/>
                <a:ext cx="864987" cy="1682309"/>
              </a:xfrm>
              <a:prstGeom prst="line">
                <a:avLst/>
              </a:prstGeom>
              <a:solidFill>
                <a:srgbClr val="FFFFFF"/>
              </a:solidFill>
              <a:ln w="15875" cap="flat" cmpd="sng" algn="ctr">
                <a:solidFill>
                  <a:schemeClr val="bg1">
                    <a:lumMod val="85000"/>
                  </a:schemeClr>
                </a:solidFill>
                <a:prstDash val="solid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00778B44-6BED-43AC-9C79-7A8250F34486}"/>
                  </a:ext>
                </a:extLst>
              </p:cNvPr>
              <p:cNvCxnSpPr>
                <a:stCxn id="56" idx="4"/>
                <a:endCxn id="48" idx="1"/>
              </p:cNvCxnSpPr>
              <p:nvPr/>
            </p:nvCxnSpPr>
            <p:spPr>
              <a:xfrm>
                <a:off x="3544000" y="3641090"/>
                <a:ext cx="354490" cy="1072165"/>
              </a:xfrm>
              <a:prstGeom prst="line">
                <a:avLst/>
              </a:prstGeom>
              <a:solidFill>
                <a:srgbClr val="FFFFFF"/>
              </a:solidFill>
              <a:ln w="15875" cap="flat" cmpd="sng" algn="ctr">
                <a:solidFill>
                  <a:schemeClr val="bg1">
                    <a:lumMod val="85000"/>
                  </a:schemeClr>
                </a:solidFill>
                <a:prstDash val="solid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589FDCB7-9946-49EF-973E-C3E896D88EFF}"/>
                  </a:ext>
                </a:extLst>
              </p:cNvPr>
              <p:cNvCxnSpPr>
                <a:stCxn id="44" idx="7"/>
                <a:endCxn id="22" idx="3"/>
              </p:cNvCxnSpPr>
              <p:nvPr/>
            </p:nvCxnSpPr>
            <p:spPr>
              <a:xfrm flipV="1">
                <a:off x="4713269" y="837555"/>
                <a:ext cx="833722" cy="318541"/>
              </a:xfrm>
              <a:prstGeom prst="line">
                <a:avLst/>
              </a:prstGeom>
              <a:solidFill>
                <a:srgbClr val="FFFFFF"/>
              </a:solidFill>
              <a:ln w="15875" cap="flat" cmpd="sng" algn="ctr">
                <a:solidFill>
                  <a:schemeClr val="bg1">
                    <a:lumMod val="85000"/>
                  </a:schemeClr>
                </a:solidFill>
                <a:prstDash val="solid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AC9F3976-DE65-4801-AAAA-DB2D60875603}"/>
                  </a:ext>
                </a:extLst>
              </p:cNvPr>
              <p:cNvCxnSpPr>
                <a:cxnSpLocks/>
                <a:stCxn id="44" idx="7"/>
                <a:endCxn id="50" idx="2"/>
              </p:cNvCxnSpPr>
              <p:nvPr/>
            </p:nvCxnSpPr>
            <p:spPr>
              <a:xfrm>
                <a:off x="4713269" y="1156096"/>
                <a:ext cx="2478910" cy="67709"/>
              </a:xfrm>
              <a:prstGeom prst="line">
                <a:avLst/>
              </a:prstGeom>
              <a:solidFill>
                <a:srgbClr val="FFFFFF"/>
              </a:solidFill>
              <a:ln w="15875" cap="flat" cmpd="sng" algn="ctr">
                <a:solidFill>
                  <a:schemeClr val="bg1">
                    <a:lumMod val="85000"/>
                  </a:schemeClr>
                </a:solidFill>
                <a:prstDash val="solid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673DE2FA-6D5E-48A5-A451-78D1E691978B}"/>
                  </a:ext>
                </a:extLst>
              </p:cNvPr>
              <p:cNvCxnSpPr>
                <a:stCxn id="50" idx="5"/>
                <a:endCxn id="24" idx="1"/>
              </p:cNvCxnSpPr>
              <p:nvPr/>
            </p:nvCxnSpPr>
            <p:spPr>
              <a:xfrm>
                <a:off x="7613691" y="1398400"/>
                <a:ext cx="905141" cy="1212186"/>
              </a:xfrm>
              <a:prstGeom prst="line">
                <a:avLst/>
              </a:prstGeom>
              <a:solidFill>
                <a:srgbClr val="FFFFFF"/>
              </a:solidFill>
              <a:ln w="15875" cap="flat" cmpd="sng" algn="ctr">
                <a:solidFill>
                  <a:schemeClr val="bg1">
                    <a:lumMod val="85000"/>
                  </a:schemeClr>
                </a:solidFill>
                <a:prstDash val="solid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0E511A2A-70B9-4DCD-9755-45C496222942}"/>
                  </a:ext>
                </a:extLst>
              </p:cNvPr>
              <p:cNvCxnSpPr>
                <a:stCxn id="46" idx="0"/>
                <a:endCxn id="24" idx="4"/>
              </p:cNvCxnSpPr>
              <p:nvPr/>
            </p:nvCxnSpPr>
            <p:spPr>
              <a:xfrm flipV="1">
                <a:off x="8529494" y="2719865"/>
                <a:ext cx="34603" cy="1091093"/>
              </a:xfrm>
              <a:prstGeom prst="line">
                <a:avLst/>
              </a:prstGeom>
              <a:solidFill>
                <a:srgbClr val="FFFFFF"/>
              </a:solidFill>
              <a:ln w="15875" cap="flat" cmpd="sng" algn="ctr">
                <a:solidFill>
                  <a:schemeClr val="bg1">
                    <a:lumMod val="85000"/>
                  </a:schemeClr>
                </a:solidFill>
                <a:prstDash val="solid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AEFFDE40-6D20-4B4E-8951-E5783E107BA7}"/>
                  </a:ext>
                </a:extLst>
              </p:cNvPr>
              <p:cNvCxnSpPr>
                <a:cxnSpLocks/>
                <a:stCxn id="46" idx="4"/>
                <a:endCxn id="54" idx="7"/>
              </p:cNvCxnSpPr>
              <p:nvPr/>
            </p:nvCxnSpPr>
            <p:spPr>
              <a:xfrm flipH="1">
                <a:off x="7927696" y="4226346"/>
                <a:ext cx="601798" cy="979213"/>
              </a:xfrm>
              <a:prstGeom prst="line">
                <a:avLst/>
              </a:prstGeom>
              <a:solidFill>
                <a:srgbClr val="FFFFFF"/>
              </a:solidFill>
              <a:ln w="15875" cap="flat" cmpd="sng" algn="ctr">
                <a:solidFill>
                  <a:schemeClr val="bg1">
                    <a:lumMod val="85000"/>
                  </a:schemeClr>
                </a:solidFill>
                <a:prstDash val="solid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FCE87A4A-EE01-4042-A199-E1C34D3C8F91}"/>
                  </a:ext>
                </a:extLst>
              </p:cNvPr>
              <p:cNvCxnSpPr>
                <a:stCxn id="54" idx="3"/>
                <a:endCxn id="23" idx="6"/>
              </p:cNvCxnSpPr>
              <p:nvPr/>
            </p:nvCxnSpPr>
            <p:spPr>
              <a:xfrm flipH="1">
                <a:off x="5022143" y="5486339"/>
                <a:ext cx="2624773" cy="229109"/>
              </a:xfrm>
              <a:prstGeom prst="line">
                <a:avLst/>
              </a:prstGeom>
              <a:solidFill>
                <a:srgbClr val="FFFFFF"/>
              </a:solidFill>
              <a:ln w="15875" cap="flat" cmpd="sng" algn="ctr">
                <a:solidFill>
                  <a:schemeClr val="bg1">
                    <a:lumMod val="85000"/>
                  </a:schemeClr>
                </a:solidFill>
                <a:prstDash val="solid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41098EFA-2E47-43DF-92DA-F745076A4A97}"/>
                  </a:ext>
                </a:extLst>
              </p:cNvPr>
              <p:cNvCxnSpPr>
                <a:stCxn id="48" idx="4"/>
                <a:endCxn id="23" idx="2"/>
              </p:cNvCxnSpPr>
              <p:nvPr/>
            </p:nvCxnSpPr>
            <p:spPr>
              <a:xfrm>
                <a:off x="4074703" y="5138668"/>
                <a:ext cx="819412" cy="576780"/>
              </a:xfrm>
              <a:prstGeom prst="line">
                <a:avLst/>
              </a:prstGeom>
              <a:solidFill>
                <a:srgbClr val="FFFFFF"/>
              </a:solidFill>
              <a:ln w="15875" cap="flat" cmpd="sng" algn="ctr">
                <a:solidFill>
                  <a:schemeClr val="bg1">
                    <a:lumMod val="85000"/>
                  </a:schemeClr>
                </a:solidFill>
                <a:prstDash val="solid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66EB9322-EE4A-4BA5-9B9B-DCA5C0399E4B}"/>
                  </a:ext>
                </a:extLst>
              </p:cNvPr>
              <p:cNvCxnSpPr>
                <a:cxnSpLocks/>
                <a:stCxn id="44" idx="4"/>
                <a:endCxn id="48" idx="0"/>
              </p:cNvCxnSpPr>
              <p:nvPr/>
            </p:nvCxnSpPr>
            <p:spPr>
              <a:xfrm flipH="1">
                <a:off x="4074702" y="1523397"/>
                <a:ext cx="486425" cy="3116868"/>
              </a:xfrm>
              <a:prstGeom prst="line">
                <a:avLst/>
              </a:prstGeom>
              <a:solidFill>
                <a:srgbClr val="FFFFFF"/>
              </a:solidFill>
              <a:ln w="15875" cap="flat" cmpd="sng" algn="ctr">
                <a:solidFill>
                  <a:schemeClr val="bg1">
                    <a:lumMod val="85000"/>
                  </a:schemeClr>
                </a:solidFill>
                <a:prstDash val="solid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E80043DB-3F16-41EF-A0F2-1040337FDE19}"/>
                  </a:ext>
                </a:extLst>
              </p:cNvPr>
              <p:cNvCxnSpPr>
                <a:cxnSpLocks/>
                <a:stCxn id="44" idx="5"/>
                <a:endCxn id="23" idx="1"/>
              </p:cNvCxnSpPr>
              <p:nvPr/>
            </p:nvCxnSpPr>
            <p:spPr>
              <a:xfrm>
                <a:off x="4713269" y="1460379"/>
                <a:ext cx="199596" cy="4209805"/>
              </a:xfrm>
              <a:prstGeom prst="line">
                <a:avLst/>
              </a:prstGeom>
              <a:solidFill>
                <a:srgbClr val="FFFFFF"/>
              </a:solidFill>
              <a:ln w="15875" cap="flat" cmpd="sng" algn="ctr">
                <a:solidFill>
                  <a:schemeClr val="bg1">
                    <a:lumMod val="85000"/>
                  </a:schemeClr>
                </a:solidFill>
                <a:prstDash val="solid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75897515-4144-401D-976D-CFF0C115FB7B}"/>
                  </a:ext>
                </a:extLst>
              </p:cNvPr>
              <p:cNvCxnSpPr>
                <a:cxnSpLocks/>
                <a:endCxn id="56" idx="5"/>
              </p:cNvCxnSpPr>
              <p:nvPr/>
            </p:nvCxnSpPr>
            <p:spPr>
              <a:xfrm flipH="1" flipV="1">
                <a:off x="3720212" y="3568100"/>
                <a:ext cx="1157619" cy="2098228"/>
              </a:xfrm>
              <a:prstGeom prst="line">
                <a:avLst/>
              </a:prstGeom>
              <a:solidFill>
                <a:srgbClr val="FFFFFF"/>
              </a:solidFill>
              <a:ln w="15875" cap="flat" cmpd="sng" algn="ctr">
                <a:solidFill>
                  <a:schemeClr val="bg1">
                    <a:lumMod val="85000"/>
                  </a:schemeClr>
                </a:solidFill>
                <a:prstDash val="solid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B040D1DB-EBFC-46D5-B72A-9BD36C70BF42}"/>
                  </a:ext>
                </a:extLst>
              </p:cNvPr>
              <p:cNvCxnSpPr>
                <a:cxnSpLocks/>
                <a:stCxn id="54" idx="2"/>
                <a:endCxn id="56" idx="6"/>
              </p:cNvCxnSpPr>
              <p:nvPr/>
            </p:nvCxnSpPr>
            <p:spPr>
              <a:xfrm flipH="1" flipV="1">
                <a:off x="3793201" y="3391889"/>
                <a:ext cx="3795563" cy="1954060"/>
              </a:xfrm>
              <a:prstGeom prst="line">
                <a:avLst/>
              </a:prstGeom>
              <a:solidFill>
                <a:srgbClr val="FFFFFF"/>
              </a:solidFill>
              <a:ln w="15875" cap="flat" cmpd="sng" algn="ctr">
                <a:solidFill>
                  <a:schemeClr val="bg1">
                    <a:lumMod val="85000"/>
                  </a:schemeClr>
                </a:solidFill>
                <a:prstDash val="solid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FCEB4D88-2638-422F-9089-127ACB3B289A}"/>
                  </a:ext>
                </a:extLst>
              </p:cNvPr>
              <p:cNvCxnSpPr>
                <a:cxnSpLocks/>
                <a:stCxn id="46" idx="2"/>
                <a:endCxn id="56" idx="7"/>
              </p:cNvCxnSpPr>
              <p:nvPr/>
            </p:nvCxnSpPr>
            <p:spPr>
              <a:xfrm flipH="1" flipV="1">
                <a:off x="3720212" y="3215677"/>
                <a:ext cx="4601588" cy="802975"/>
              </a:xfrm>
              <a:prstGeom prst="line">
                <a:avLst/>
              </a:prstGeom>
              <a:solidFill>
                <a:srgbClr val="FFFFFF"/>
              </a:solidFill>
              <a:ln w="15875" cap="flat" cmpd="sng" algn="ctr">
                <a:solidFill>
                  <a:schemeClr val="bg1">
                    <a:lumMod val="85000"/>
                  </a:schemeClr>
                </a:solidFill>
                <a:prstDash val="solid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7CAAB017-28CB-457B-B365-5F3E3A2F1053}"/>
                  </a:ext>
                </a:extLst>
              </p:cNvPr>
              <p:cNvCxnSpPr>
                <a:cxnSpLocks/>
                <a:stCxn id="50" idx="3"/>
                <a:endCxn id="56" idx="7"/>
              </p:cNvCxnSpPr>
              <p:nvPr/>
            </p:nvCxnSpPr>
            <p:spPr>
              <a:xfrm flipH="1">
                <a:off x="3720212" y="1398401"/>
                <a:ext cx="3544287" cy="1817276"/>
              </a:xfrm>
              <a:prstGeom prst="line">
                <a:avLst/>
              </a:prstGeom>
              <a:solidFill>
                <a:srgbClr val="FFFFFF"/>
              </a:solidFill>
              <a:ln w="15875" cap="flat" cmpd="sng" algn="ctr">
                <a:solidFill>
                  <a:schemeClr val="bg1">
                    <a:lumMod val="85000"/>
                  </a:schemeClr>
                </a:solidFill>
                <a:prstDash val="solid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393B6684-5025-411C-A972-576C45C4E69A}"/>
                  </a:ext>
                </a:extLst>
              </p:cNvPr>
              <p:cNvCxnSpPr>
                <a:cxnSpLocks/>
                <a:stCxn id="50" idx="4"/>
                <a:endCxn id="46" idx="1"/>
              </p:cNvCxnSpPr>
              <p:nvPr/>
            </p:nvCxnSpPr>
            <p:spPr>
              <a:xfrm>
                <a:off x="7439095" y="1470720"/>
                <a:ext cx="943537" cy="2401070"/>
              </a:xfrm>
              <a:prstGeom prst="line">
                <a:avLst/>
              </a:prstGeom>
              <a:solidFill>
                <a:srgbClr val="FFFFFF"/>
              </a:solidFill>
              <a:ln w="15875" cap="flat" cmpd="sng" algn="ctr">
                <a:solidFill>
                  <a:schemeClr val="bg1">
                    <a:lumMod val="85000"/>
                  </a:schemeClr>
                </a:solidFill>
                <a:prstDash val="solid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C4186851-F7D3-4F7E-851D-DFFA1E66F6F9}"/>
                  </a:ext>
                </a:extLst>
              </p:cNvPr>
              <p:cNvCxnSpPr>
                <a:cxnSpLocks/>
                <a:stCxn id="24" idx="1"/>
                <a:endCxn id="44" idx="6"/>
              </p:cNvCxnSpPr>
              <p:nvPr/>
            </p:nvCxnSpPr>
            <p:spPr>
              <a:xfrm flipH="1" flipV="1">
                <a:off x="4776288" y="1308238"/>
                <a:ext cx="3742545" cy="1302349"/>
              </a:xfrm>
              <a:prstGeom prst="line">
                <a:avLst/>
              </a:prstGeom>
              <a:solidFill>
                <a:srgbClr val="FFFFFF"/>
              </a:solidFill>
              <a:ln w="15875" cap="flat" cmpd="sng" algn="ctr">
                <a:solidFill>
                  <a:schemeClr val="bg1">
                    <a:lumMod val="85000"/>
                  </a:schemeClr>
                </a:solidFill>
                <a:prstDash val="solid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2FAA8F3D-78CB-430C-B53C-29B9D4C88093}"/>
                  </a:ext>
                </a:extLst>
              </p:cNvPr>
              <p:cNvCxnSpPr>
                <a:cxnSpLocks/>
                <a:stCxn id="54" idx="0"/>
                <a:endCxn id="50" idx="4"/>
              </p:cNvCxnSpPr>
              <p:nvPr/>
            </p:nvCxnSpPr>
            <p:spPr>
              <a:xfrm flipH="1" flipV="1">
                <a:off x="7439095" y="1470720"/>
                <a:ext cx="348212" cy="3676687"/>
              </a:xfrm>
              <a:prstGeom prst="line">
                <a:avLst/>
              </a:prstGeom>
              <a:solidFill>
                <a:srgbClr val="FFFFFF"/>
              </a:solidFill>
              <a:ln w="15875" cap="flat" cmpd="sng" algn="ctr">
                <a:solidFill>
                  <a:schemeClr val="bg1">
                    <a:lumMod val="85000"/>
                  </a:schemeClr>
                </a:solidFill>
                <a:prstDash val="solid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B019B57D-766E-4AB7-A238-49E0F440427A}"/>
                  </a:ext>
                </a:extLst>
              </p:cNvPr>
              <p:cNvCxnSpPr>
                <a:cxnSpLocks/>
                <a:stCxn id="54" idx="1"/>
                <a:endCxn id="44" idx="5"/>
              </p:cNvCxnSpPr>
              <p:nvPr/>
            </p:nvCxnSpPr>
            <p:spPr>
              <a:xfrm flipH="1" flipV="1">
                <a:off x="4713269" y="1460379"/>
                <a:ext cx="2933647" cy="3745180"/>
              </a:xfrm>
              <a:prstGeom prst="line">
                <a:avLst/>
              </a:prstGeom>
              <a:solidFill>
                <a:srgbClr val="FFFFFF"/>
              </a:solidFill>
              <a:ln w="15875" cap="flat" cmpd="sng" algn="ctr">
                <a:solidFill>
                  <a:schemeClr val="bg1">
                    <a:lumMod val="85000"/>
                  </a:schemeClr>
                </a:solidFill>
                <a:prstDash val="solid"/>
                <a:headEnd type="none" w="lg" len="med"/>
                <a:tailEnd type="none" w="lg" len="med"/>
              </a:ln>
              <a:effectLst/>
            </p:spPr>
          </p:cxnSp>
        </p:grp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7D66F3A5-2EAB-4A7E-9966-DC5D4EBD6914}"/>
                </a:ext>
              </a:extLst>
            </p:cNvPr>
            <p:cNvSpPr/>
            <p:nvPr userDrawn="1"/>
          </p:nvSpPr>
          <p:spPr bwMode="auto">
            <a:xfrm>
              <a:off x="4060839" y="1393172"/>
              <a:ext cx="4071658" cy="4071658"/>
            </a:xfrm>
            <a:prstGeom prst="ellipse">
              <a:avLst/>
            </a:prstGeom>
            <a:solidFill>
              <a:srgbClr val="E6E6E6"/>
            </a:solidFill>
            <a:ln>
              <a:noFill/>
            </a:ln>
            <a:effectLst>
              <a:innerShdw blurRad="355600" dir="5400000">
                <a:prstClr val="black">
                  <a:alpha val="25000"/>
                </a:prstClr>
              </a:inn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54" tIns="146284" rIns="182854" bIns="14628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29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F33CE9D2-791E-41BC-94EE-680E5CE9CD71}"/>
                </a:ext>
              </a:extLst>
            </p:cNvPr>
            <p:cNvGrpSpPr/>
            <p:nvPr userDrawn="1"/>
          </p:nvGrpSpPr>
          <p:grpSpPr>
            <a:xfrm>
              <a:off x="4276751" y="1547040"/>
              <a:ext cx="3453848" cy="3749954"/>
              <a:chOff x="4186365" y="1448904"/>
              <a:chExt cx="3634620" cy="3946225"/>
            </a:xfrm>
          </p:grpSpPr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C73E592A-8484-4121-8CF1-BA910CFA95BB}"/>
                  </a:ext>
                </a:extLst>
              </p:cNvPr>
              <p:cNvGrpSpPr/>
              <p:nvPr/>
            </p:nvGrpSpPr>
            <p:grpSpPr>
              <a:xfrm>
                <a:off x="5490775" y="4405535"/>
                <a:ext cx="363171" cy="363169"/>
                <a:chOff x="12338847" y="3736105"/>
                <a:chExt cx="410503" cy="410501"/>
              </a:xfrm>
              <a:solidFill>
                <a:srgbClr val="0078D4"/>
              </a:solidFill>
            </p:grpSpPr>
            <p:sp>
              <p:nvSpPr>
                <p:cNvPr id="104" name="Oval 103">
                  <a:extLst>
                    <a:ext uri="{FF2B5EF4-FFF2-40B4-BE49-F238E27FC236}">
                      <a16:creationId xmlns:a16="http://schemas.microsoft.com/office/drawing/2014/main" id="{B0D6B8ED-94AF-423D-9A70-A682A71B7DEA}"/>
                    </a:ext>
                  </a:extLst>
                </p:cNvPr>
                <p:cNvSpPr/>
                <p:nvPr/>
              </p:nvSpPr>
              <p:spPr bwMode="auto">
                <a:xfrm>
                  <a:off x="12338847" y="3736105"/>
                  <a:ext cx="410503" cy="410501"/>
                </a:xfrm>
                <a:prstGeom prst="ellipse">
                  <a:avLst/>
                </a:prstGeom>
                <a:solidFill>
                  <a:srgbClr val="0078D4">
                    <a:alpha val="25000"/>
                  </a:srgbClr>
                </a:solidFill>
                <a:ln w="19050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0" tIns="39884" rIns="0" bIns="3988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797278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11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105" name="directory_2">
                  <a:extLst>
                    <a:ext uri="{FF2B5EF4-FFF2-40B4-BE49-F238E27FC236}">
                      <a16:creationId xmlns:a16="http://schemas.microsoft.com/office/drawing/2014/main" id="{40B2F43F-8212-4097-B1DA-8696180299CE}"/>
                    </a:ext>
                  </a:extLst>
                </p:cNvPr>
                <p:cNvSpPr>
                  <a:spLocks noChangeAspect="1" noEditPoints="1"/>
                </p:cNvSpPr>
                <p:nvPr/>
              </p:nvSpPr>
              <p:spPr bwMode="auto">
                <a:xfrm>
                  <a:off x="12457549" y="3854431"/>
                  <a:ext cx="173099" cy="173851"/>
                </a:xfrm>
                <a:custGeom>
                  <a:avLst/>
                  <a:gdLst>
                    <a:gd name="T0" fmla="*/ 91 w 317"/>
                    <a:gd name="T1" fmla="*/ 135 h 318"/>
                    <a:gd name="T2" fmla="*/ 126 w 317"/>
                    <a:gd name="T3" fmla="*/ 100 h 318"/>
                    <a:gd name="T4" fmla="*/ 162 w 317"/>
                    <a:gd name="T5" fmla="*/ 135 h 318"/>
                    <a:gd name="T6" fmla="*/ 126 w 317"/>
                    <a:gd name="T7" fmla="*/ 170 h 318"/>
                    <a:gd name="T8" fmla="*/ 91 w 317"/>
                    <a:gd name="T9" fmla="*/ 135 h 318"/>
                    <a:gd name="T10" fmla="*/ 190 w 317"/>
                    <a:gd name="T11" fmla="*/ 234 h 318"/>
                    <a:gd name="T12" fmla="*/ 126 w 317"/>
                    <a:gd name="T13" fmla="*/ 170 h 318"/>
                    <a:gd name="T14" fmla="*/ 63 w 317"/>
                    <a:gd name="T15" fmla="*/ 234 h 318"/>
                    <a:gd name="T16" fmla="*/ 0 w 317"/>
                    <a:gd name="T17" fmla="*/ 284 h 318"/>
                    <a:gd name="T18" fmla="*/ 34 w 317"/>
                    <a:gd name="T19" fmla="*/ 318 h 318"/>
                    <a:gd name="T20" fmla="*/ 283 w 317"/>
                    <a:gd name="T21" fmla="*/ 318 h 318"/>
                    <a:gd name="T22" fmla="*/ 317 w 317"/>
                    <a:gd name="T23" fmla="*/ 284 h 318"/>
                    <a:gd name="T24" fmla="*/ 317 w 317"/>
                    <a:gd name="T25" fmla="*/ 35 h 318"/>
                    <a:gd name="T26" fmla="*/ 283 w 317"/>
                    <a:gd name="T27" fmla="*/ 1 h 318"/>
                    <a:gd name="T28" fmla="*/ 34 w 317"/>
                    <a:gd name="T29" fmla="*/ 1 h 318"/>
                    <a:gd name="T30" fmla="*/ 0 w 317"/>
                    <a:gd name="T31" fmla="*/ 35 h 318"/>
                    <a:gd name="T32" fmla="*/ 0 w 317"/>
                    <a:gd name="T33" fmla="*/ 284 h 318"/>
                    <a:gd name="T34" fmla="*/ 239 w 317"/>
                    <a:gd name="T35" fmla="*/ 318 h 318"/>
                    <a:gd name="T36" fmla="*/ 239 w 317"/>
                    <a:gd name="T37" fmla="*/ 0 h 318"/>
                    <a:gd name="T38" fmla="*/ 239 w 317"/>
                    <a:gd name="T39" fmla="*/ 107 h 318"/>
                    <a:gd name="T40" fmla="*/ 317 w 317"/>
                    <a:gd name="T41" fmla="*/ 107 h 318"/>
                    <a:gd name="T42" fmla="*/ 239 w 317"/>
                    <a:gd name="T43" fmla="*/ 212 h 318"/>
                    <a:gd name="T44" fmla="*/ 317 w 317"/>
                    <a:gd name="T45" fmla="*/ 212 h 3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317" h="318">
                      <a:moveTo>
                        <a:pt x="91" y="135"/>
                      </a:moveTo>
                      <a:cubicBezTo>
                        <a:pt x="91" y="115"/>
                        <a:pt x="107" y="100"/>
                        <a:pt x="126" y="100"/>
                      </a:cubicBezTo>
                      <a:cubicBezTo>
                        <a:pt x="146" y="100"/>
                        <a:pt x="162" y="115"/>
                        <a:pt x="162" y="135"/>
                      </a:cubicBezTo>
                      <a:cubicBezTo>
                        <a:pt x="162" y="154"/>
                        <a:pt x="146" y="170"/>
                        <a:pt x="126" y="170"/>
                      </a:cubicBezTo>
                      <a:cubicBezTo>
                        <a:pt x="107" y="170"/>
                        <a:pt x="91" y="154"/>
                        <a:pt x="91" y="135"/>
                      </a:cubicBezTo>
                      <a:close/>
                      <a:moveTo>
                        <a:pt x="190" y="234"/>
                      </a:moveTo>
                      <a:cubicBezTo>
                        <a:pt x="190" y="198"/>
                        <a:pt x="161" y="170"/>
                        <a:pt x="126" y="170"/>
                      </a:cubicBezTo>
                      <a:cubicBezTo>
                        <a:pt x="92" y="170"/>
                        <a:pt x="63" y="198"/>
                        <a:pt x="63" y="234"/>
                      </a:cubicBezTo>
                      <a:moveTo>
                        <a:pt x="0" y="284"/>
                      </a:moveTo>
                      <a:cubicBezTo>
                        <a:pt x="0" y="303"/>
                        <a:pt x="15" y="318"/>
                        <a:pt x="34" y="318"/>
                      </a:cubicBezTo>
                      <a:cubicBezTo>
                        <a:pt x="283" y="318"/>
                        <a:pt x="283" y="318"/>
                        <a:pt x="283" y="318"/>
                      </a:cubicBezTo>
                      <a:cubicBezTo>
                        <a:pt x="301" y="318"/>
                        <a:pt x="317" y="303"/>
                        <a:pt x="317" y="284"/>
                      </a:cubicBezTo>
                      <a:cubicBezTo>
                        <a:pt x="317" y="35"/>
                        <a:pt x="317" y="35"/>
                        <a:pt x="317" y="35"/>
                      </a:cubicBezTo>
                      <a:cubicBezTo>
                        <a:pt x="317" y="16"/>
                        <a:pt x="301" y="1"/>
                        <a:pt x="283" y="1"/>
                      </a:cubicBezTo>
                      <a:cubicBezTo>
                        <a:pt x="34" y="1"/>
                        <a:pt x="34" y="1"/>
                        <a:pt x="34" y="1"/>
                      </a:cubicBezTo>
                      <a:cubicBezTo>
                        <a:pt x="15" y="1"/>
                        <a:pt x="0" y="16"/>
                        <a:pt x="0" y="35"/>
                      </a:cubicBezTo>
                      <a:lnTo>
                        <a:pt x="0" y="284"/>
                      </a:lnTo>
                      <a:close/>
                      <a:moveTo>
                        <a:pt x="239" y="318"/>
                      </a:moveTo>
                      <a:cubicBezTo>
                        <a:pt x="239" y="0"/>
                        <a:pt x="239" y="0"/>
                        <a:pt x="239" y="0"/>
                      </a:cubicBezTo>
                      <a:moveTo>
                        <a:pt x="239" y="107"/>
                      </a:moveTo>
                      <a:cubicBezTo>
                        <a:pt x="317" y="107"/>
                        <a:pt x="317" y="107"/>
                        <a:pt x="317" y="107"/>
                      </a:cubicBezTo>
                      <a:moveTo>
                        <a:pt x="239" y="212"/>
                      </a:moveTo>
                      <a:cubicBezTo>
                        <a:pt x="317" y="212"/>
                        <a:pt x="317" y="212"/>
                        <a:pt x="317" y="212"/>
                      </a:cubicBezTo>
                    </a:path>
                  </a:pathLst>
                </a:custGeom>
                <a:noFill/>
                <a:ln w="9525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78200" tIns="39100" rIns="78200" bIns="3910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79750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54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432D27AD-96D7-413C-B24A-6AE823EF46C7}"/>
                  </a:ext>
                </a:extLst>
              </p:cNvPr>
              <p:cNvGrpSpPr/>
              <p:nvPr/>
            </p:nvGrpSpPr>
            <p:grpSpPr>
              <a:xfrm>
                <a:off x="4909378" y="2039662"/>
                <a:ext cx="363171" cy="363169"/>
                <a:chOff x="4952196" y="1976770"/>
                <a:chExt cx="363171" cy="363169"/>
              </a:xfrm>
            </p:grpSpPr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62E986F1-2FF5-4D19-9963-293451109CAD}"/>
                    </a:ext>
                  </a:extLst>
                </p:cNvPr>
                <p:cNvSpPr/>
                <p:nvPr/>
              </p:nvSpPr>
              <p:spPr bwMode="auto">
                <a:xfrm>
                  <a:off x="4952196" y="1976770"/>
                  <a:ext cx="363171" cy="363169"/>
                </a:xfrm>
                <a:prstGeom prst="ellipse">
                  <a:avLst/>
                </a:prstGeom>
                <a:solidFill>
                  <a:srgbClr val="0078D4">
                    <a:alpha val="50000"/>
                  </a:srgbClr>
                </a:solidFill>
                <a:ln w="19050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0" tIns="39884" rIns="0" bIns="3988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797278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11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103" name="mail">
                  <a:extLst>
                    <a:ext uri="{FF2B5EF4-FFF2-40B4-BE49-F238E27FC236}">
                      <a16:creationId xmlns:a16="http://schemas.microsoft.com/office/drawing/2014/main" id="{6926F991-6D8C-46DF-83E5-77A57BAC95F1}"/>
                    </a:ext>
                  </a:extLst>
                </p:cNvPr>
                <p:cNvSpPr>
                  <a:spLocks noChangeAspect="1" noEditPoints="1"/>
                </p:cNvSpPr>
                <p:nvPr/>
              </p:nvSpPr>
              <p:spPr bwMode="auto">
                <a:xfrm>
                  <a:off x="5046560" y="2106023"/>
                  <a:ext cx="174439" cy="104665"/>
                </a:xfrm>
                <a:custGeom>
                  <a:avLst/>
                  <a:gdLst>
                    <a:gd name="T0" fmla="*/ 245 w 245"/>
                    <a:gd name="T1" fmla="*/ 75 h 147"/>
                    <a:gd name="T2" fmla="*/ 245 w 245"/>
                    <a:gd name="T3" fmla="*/ 147 h 147"/>
                    <a:gd name="T4" fmla="*/ 0 w 245"/>
                    <a:gd name="T5" fmla="*/ 147 h 147"/>
                    <a:gd name="T6" fmla="*/ 0 w 245"/>
                    <a:gd name="T7" fmla="*/ 0 h 147"/>
                    <a:gd name="T8" fmla="*/ 245 w 245"/>
                    <a:gd name="T9" fmla="*/ 0 h 147"/>
                    <a:gd name="T10" fmla="*/ 245 w 245"/>
                    <a:gd name="T11" fmla="*/ 75 h 147"/>
                    <a:gd name="T12" fmla="*/ 0 w 245"/>
                    <a:gd name="T13" fmla="*/ 0 h 147"/>
                    <a:gd name="T14" fmla="*/ 123 w 245"/>
                    <a:gd name="T15" fmla="*/ 73 h 147"/>
                    <a:gd name="T16" fmla="*/ 245 w 245"/>
                    <a:gd name="T17" fmla="*/ 0 h 1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45" h="147">
                      <a:moveTo>
                        <a:pt x="245" y="75"/>
                      </a:moveTo>
                      <a:lnTo>
                        <a:pt x="245" y="147"/>
                      </a:lnTo>
                      <a:lnTo>
                        <a:pt x="0" y="147"/>
                      </a:lnTo>
                      <a:lnTo>
                        <a:pt x="0" y="0"/>
                      </a:lnTo>
                      <a:lnTo>
                        <a:pt x="245" y="0"/>
                      </a:lnTo>
                      <a:lnTo>
                        <a:pt x="245" y="75"/>
                      </a:lnTo>
                      <a:moveTo>
                        <a:pt x="0" y="0"/>
                      </a:moveTo>
                      <a:lnTo>
                        <a:pt x="123" y="73"/>
                      </a:lnTo>
                      <a:lnTo>
                        <a:pt x="245" y="0"/>
                      </a:lnTo>
                    </a:path>
                  </a:pathLst>
                </a:custGeom>
                <a:noFill/>
                <a:ln w="9525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78200" tIns="39100" rIns="78200" bIns="3910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79750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54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D8F68782-B54B-4B20-985C-DD0B6AB702BD}"/>
                  </a:ext>
                </a:extLst>
              </p:cNvPr>
              <p:cNvGrpSpPr/>
              <p:nvPr/>
            </p:nvGrpSpPr>
            <p:grpSpPr>
              <a:xfrm>
                <a:off x="4382259" y="3691181"/>
                <a:ext cx="559320" cy="559317"/>
                <a:chOff x="13761047" y="3611693"/>
                <a:chExt cx="632216" cy="632213"/>
              </a:xfrm>
              <a:solidFill>
                <a:srgbClr val="0078D4"/>
              </a:solidFill>
            </p:grpSpPr>
            <p:sp>
              <p:nvSpPr>
                <p:cNvPr id="100" name="Oval 99">
                  <a:extLst>
                    <a:ext uri="{FF2B5EF4-FFF2-40B4-BE49-F238E27FC236}">
                      <a16:creationId xmlns:a16="http://schemas.microsoft.com/office/drawing/2014/main" id="{1E312B5E-D1E9-4F4A-80F7-1DA84DED5807}"/>
                    </a:ext>
                  </a:extLst>
                </p:cNvPr>
                <p:cNvSpPr/>
                <p:nvPr/>
              </p:nvSpPr>
              <p:spPr bwMode="auto">
                <a:xfrm>
                  <a:off x="13761047" y="3611693"/>
                  <a:ext cx="632216" cy="632213"/>
                </a:xfrm>
                <a:prstGeom prst="ellipse">
                  <a:avLst/>
                </a:prstGeom>
                <a:solidFill>
                  <a:srgbClr val="0078D4">
                    <a:alpha val="50000"/>
                  </a:srgbClr>
                </a:solidFill>
                <a:ln w="19050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0" tIns="39884" rIns="0" bIns="3988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797278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11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101" name="calendar_4">
                  <a:extLst>
                    <a:ext uri="{FF2B5EF4-FFF2-40B4-BE49-F238E27FC236}">
                      <a16:creationId xmlns:a16="http://schemas.microsoft.com/office/drawing/2014/main" id="{8D6210B1-DB8C-4C98-9E53-5AECA644486A}"/>
                    </a:ext>
                  </a:extLst>
                </p:cNvPr>
                <p:cNvSpPr>
                  <a:spLocks noChangeAspect="1" noEditPoints="1"/>
                </p:cNvSpPr>
                <p:nvPr/>
              </p:nvSpPr>
              <p:spPr bwMode="auto">
                <a:xfrm>
                  <a:off x="13937413" y="3793787"/>
                  <a:ext cx="279483" cy="268026"/>
                </a:xfrm>
                <a:custGeom>
                  <a:avLst/>
                  <a:gdLst>
                    <a:gd name="T0" fmla="*/ 244 w 244"/>
                    <a:gd name="T1" fmla="*/ 135 h 234"/>
                    <a:gd name="T2" fmla="*/ 244 w 244"/>
                    <a:gd name="T3" fmla="*/ 234 h 234"/>
                    <a:gd name="T4" fmla="*/ 0 w 244"/>
                    <a:gd name="T5" fmla="*/ 234 h 234"/>
                    <a:gd name="T6" fmla="*/ 0 w 244"/>
                    <a:gd name="T7" fmla="*/ 24 h 234"/>
                    <a:gd name="T8" fmla="*/ 244 w 244"/>
                    <a:gd name="T9" fmla="*/ 24 h 234"/>
                    <a:gd name="T10" fmla="*/ 244 w 244"/>
                    <a:gd name="T11" fmla="*/ 135 h 234"/>
                    <a:gd name="T12" fmla="*/ 0 w 244"/>
                    <a:gd name="T13" fmla="*/ 72 h 234"/>
                    <a:gd name="T14" fmla="*/ 244 w 244"/>
                    <a:gd name="T15" fmla="*/ 72 h 234"/>
                    <a:gd name="T16" fmla="*/ 50 w 244"/>
                    <a:gd name="T17" fmla="*/ 0 h 234"/>
                    <a:gd name="T18" fmla="*/ 50 w 244"/>
                    <a:gd name="T19" fmla="*/ 50 h 234"/>
                    <a:gd name="T20" fmla="*/ 195 w 244"/>
                    <a:gd name="T21" fmla="*/ 0 h 234"/>
                    <a:gd name="T22" fmla="*/ 195 w 244"/>
                    <a:gd name="T23" fmla="*/ 50 h 2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244" h="234">
                      <a:moveTo>
                        <a:pt x="244" y="135"/>
                      </a:moveTo>
                      <a:lnTo>
                        <a:pt x="244" y="234"/>
                      </a:lnTo>
                      <a:lnTo>
                        <a:pt x="0" y="234"/>
                      </a:lnTo>
                      <a:lnTo>
                        <a:pt x="0" y="24"/>
                      </a:lnTo>
                      <a:lnTo>
                        <a:pt x="244" y="24"/>
                      </a:lnTo>
                      <a:lnTo>
                        <a:pt x="244" y="135"/>
                      </a:lnTo>
                      <a:moveTo>
                        <a:pt x="0" y="72"/>
                      </a:moveTo>
                      <a:lnTo>
                        <a:pt x="244" y="72"/>
                      </a:lnTo>
                      <a:moveTo>
                        <a:pt x="50" y="0"/>
                      </a:moveTo>
                      <a:lnTo>
                        <a:pt x="50" y="50"/>
                      </a:lnTo>
                      <a:moveTo>
                        <a:pt x="195" y="0"/>
                      </a:moveTo>
                      <a:lnTo>
                        <a:pt x="195" y="50"/>
                      </a:lnTo>
                    </a:path>
                  </a:pathLst>
                </a:custGeom>
                <a:noFill/>
                <a:ln w="15875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78200" tIns="39100" rIns="78200" bIns="3910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79750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54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3E95FE9A-79C1-4DCE-91EE-91ACBB1C95AD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7110271" y="4023388"/>
                <a:ext cx="563733" cy="563732"/>
                <a:chOff x="13803529" y="3916500"/>
                <a:chExt cx="745835" cy="745835"/>
              </a:xfrm>
              <a:solidFill>
                <a:srgbClr val="0078D4"/>
              </a:solidFill>
            </p:grpSpPr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EF2074ED-C08B-4A13-AA3C-FC8FF86110F0}"/>
                    </a:ext>
                  </a:extLst>
                </p:cNvPr>
                <p:cNvSpPr/>
                <p:nvPr/>
              </p:nvSpPr>
              <p:spPr bwMode="auto">
                <a:xfrm>
                  <a:off x="13803529" y="3916500"/>
                  <a:ext cx="745835" cy="745835"/>
                </a:xfrm>
                <a:prstGeom prst="ellipse">
                  <a:avLst/>
                </a:prstGeom>
                <a:solidFill>
                  <a:srgbClr val="0078D4">
                    <a:alpha val="50000"/>
                  </a:srgbClr>
                </a:solidFill>
                <a:ln w="19050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0" tIns="39884" rIns="0" bIns="3988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797278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11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99" name="Freeform 5">
                  <a:extLst>
                    <a:ext uri="{FF2B5EF4-FFF2-40B4-BE49-F238E27FC236}">
                      <a16:creationId xmlns:a16="http://schemas.microsoft.com/office/drawing/2014/main" id="{167A86B1-8391-4612-97D1-8F3B6318471D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3998036" y="4138595"/>
                  <a:ext cx="356822" cy="301644"/>
                </a:xfrm>
                <a:custGeom>
                  <a:avLst/>
                  <a:gdLst>
                    <a:gd name="T0" fmla="*/ 110 w 349"/>
                    <a:gd name="T1" fmla="*/ 142 h 296"/>
                    <a:gd name="T2" fmla="*/ 174 w 349"/>
                    <a:gd name="T3" fmla="*/ 78 h 296"/>
                    <a:gd name="T4" fmla="*/ 238 w 349"/>
                    <a:gd name="T5" fmla="*/ 142 h 296"/>
                    <a:gd name="T6" fmla="*/ 174 w 349"/>
                    <a:gd name="T7" fmla="*/ 206 h 296"/>
                    <a:gd name="T8" fmla="*/ 110 w 349"/>
                    <a:gd name="T9" fmla="*/ 142 h 296"/>
                    <a:gd name="T10" fmla="*/ 264 w 349"/>
                    <a:gd name="T11" fmla="*/ 296 h 296"/>
                    <a:gd name="T12" fmla="*/ 174 w 349"/>
                    <a:gd name="T13" fmla="*/ 207 h 296"/>
                    <a:gd name="T14" fmla="*/ 85 w 349"/>
                    <a:gd name="T15" fmla="*/ 296 h 296"/>
                    <a:gd name="T16" fmla="*/ 56 w 349"/>
                    <a:gd name="T17" fmla="*/ 80 h 296"/>
                    <a:gd name="T18" fmla="*/ 96 w 349"/>
                    <a:gd name="T19" fmla="*/ 40 h 296"/>
                    <a:gd name="T20" fmla="*/ 56 w 349"/>
                    <a:gd name="T21" fmla="*/ 0 h 296"/>
                    <a:gd name="T22" fmla="*/ 16 w 349"/>
                    <a:gd name="T23" fmla="*/ 40 h 296"/>
                    <a:gd name="T24" fmla="*/ 56 w 349"/>
                    <a:gd name="T25" fmla="*/ 80 h 296"/>
                    <a:gd name="T26" fmla="*/ 111 w 349"/>
                    <a:gd name="T27" fmla="*/ 136 h 296"/>
                    <a:gd name="T28" fmla="*/ 56 w 349"/>
                    <a:gd name="T29" fmla="*/ 81 h 296"/>
                    <a:gd name="T30" fmla="*/ 0 w 349"/>
                    <a:gd name="T31" fmla="*/ 136 h 296"/>
                    <a:gd name="T32" fmla="*/ 293 w 349"/>
                    <a:gd name="T33" fmla="*/ 80 h 296"/>
                    <a:gd name="T34" fmla="*/ 333 w 349"/>
                    <a:gd name="T35" fmla="*/ 40 h 296"/>
                    <a:gd name="T36" fmla="*/ 293 w 349"/>
                    <a:gd name="T37" fmla="*/ 0 h 296"/>
                    <a:gd name="T38" fmla="*/ 253 w 349"/>
                    <a:gd name="T39" fmla="*/ 40 h 296"/>
                    <a:gd name="T40" fmla="*/ 293 w 349"/>
                    <a:gd name="T41" fmla="*/ 80 h 296"/>
                    <a:gd name="T42" fmla="*/ 349 w 349"/>
                    <a:gd name="T43" fmla="*/ 136 h 296"/>
                    <a:gd name="T44" fmla="*/ 293 w 349"/>
                    <a:gd name="T45" fmla="*/ 81 h 296"/>
                    <a:gd name="T46" fmla="*/ 237 w 349"/>
                    <a:gd name="T47" fmla="*/ 136 h 2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49" h="296">
                      <a:moveTo>
                        <a:pt x="110" y="142"/>
                      </a:moveTo>
                      <a:cubicBezTo>
                        <a:pt x="110" y="107"/>
                        <a:pt x="139" y="78"/>
                        <a:pt x="174" y="78"/>
                      </a:cubicBezTo>
                      <a:cubicBezTo>
                        <a:pt x="210" y="78"/>
                        <a:pt x="238" y="107"/>
                        <a:pt x="238" y="142"/>
                      </a:cubicBezTo>
                      <a:cubicBezTo>
                        <a:pt x="238" y="177"/>
                        <a:pt x="210" y="206"/>
                        <a:pt x="174" y="206"/>
                      </a:cubicBezTo>
                      <a:cubicBezTo>
                        <a:pt x="139" y="206"/>
                        <a:pt x="110" y="177"/>
                        <a:pt x="110" y="142"/>
                      </a:cubicBezTo>
                      <a:close/>
                      <a:moveTo>
                        <a:pt x="264" y="296"/>
                      </a:moveTo>
                      <a:cubicBezTo>
                        <a:pt x="264" y="247"/>
                        <a:pt x="224" y="207"/>
                        <a:pt x="174" y="207"/>
                      </a:cubicBezTo>
                      <a:cubicBezTo>
                        <a:pt x="125" y="207"/>
                        <a:pt x="85" y="247"/>
                        <a:pt x="85" y="296"/>
                      </a:cubicBezTo>
                      <a:moveTo>
                        <a:pt x="56" y="80"/>
                      </a:moveTo>
                      <a:cubicBezTo>
                        <a:pt x="78" y="80"/>
                        <a:pt x="96" y="62"/>
                        <a:pt x="96" y="40"/>
                      </a:cubicBezTo>
                      <a:cubicBezTo>
                        <a:pt x="96" y="18"/>
                        <a:pt x="78" y="0"/>
                        <a:pt x="56" y="0"/>
                      </a:cubicBezTo>
                      <a:cubicBezTo>
                        <a:pt x="34" y="0"/>
                        <a:pt x="16" y="18"/>
                        <a:pt x="16" y="40"/>
                      </a:cubicBezTo>
                      <a:cubicBezTo>
                        <a:pt x="16" y="62"/>
                        <a:pt x="34" y="80"/>
                        <a:pt x="56" y="80"/>
                      </a:cubicBezTo>
                      <a:close/>
                      <a:moveTo>
                        <a:pt x="111" y="136"/>
                      </a:moveTo>
                      <a:cubicBezTo>
                        <a:pt x="111" y="106"/>
                        <a:pt x="86" y="81"/>
                        <a:pt x="56" y="81"/>
                      </a:cubicBezTo>
                      <a:cubicBezTo>
                        <a:pt x="25" y="81"/>
                        <a:pt x="0" y="106"/>
                        <a:pt x="0" y="136"/>
                      </a:cubicBezTo>
                      <a:moveTo>
                        <a:pt x="293" y="80"/>
                      </a:moveTo>
                      <a:cubicBezTo>
                        <a:pt x="315" y="80"/>
                        <a:pt x="333" y="62"/>
                        <a:pt x="333" y="40"/>
                      </a:cubicBezTo>
                      <a:cubicBezTo>
                        <a:pt x="333" y="18"/>
                        <a:pt x="315" y="0"/>
                        <a:pt x="293" y="0"/>
                      </a:cubicBezTo>
                      <a:cubicBezTo>
                        <a:pt x="271" y="0"/>
                        <a:pt x="253" y="18"/>
                        <a:pt x="253" y="40"/>
                      </a:cubicBezTo>
                      <a:cubicBezTo>
                        <a:pt x="253" y="62"/>
                        <a:pt x="271" y="80"/>
                        <a:pt x="293" y="80"/>
                      </a:cubicBezTo>
                      <a:close/>
                      <a:moveTo>
                        <a:pt x="349" y="136"/>
                      </a:moveTo>
                      <a:cubicBezTo>
                        <a:pt x="349" y="106"/>
                        <a:pt x="324" y="81"/>
                        <a:pt x="293" y="81"/>
                      </a:cubicBezTo>
                      <a:cubicBezTo>
                        <a:pt x="262" y="81"/>
                        <a:pt x="237" y="106"/>
                        <a:pt x="237" y="136"/>
                      </a:cubicBezTo>
                    </a:path>
                  </a:pathLst>
                </a:custGeom>
                <a:noFill/>
                <a:ln w="15875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78200" tIns="39100" rIns="78200" bIns="3910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79750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54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F46E7181-FE43-4085-8673-FC4CD9536051}"/>
                  </a:ext>
                </a:extLst>
              </p:cNvPr>
              <p:cNvGrpSpPr/>
              <p:nvPr/>
            </p:nvGrpSpPr>
            <p:grpSpPr>
              <a:xfrm>
                <a:off x="4186365" y="2753125"/>
                <a:ext cx="468106" cy="468106"/>
                <a:chOff x="3968201" y="2753125"/>
                <a:chExt cx="468106" cy="468106"/>
              </a:xfrm>
            </p:grpSpPr>
            <p:sp>
              <p:nvSpPr>
                <p:cNvPr id="96" name="Oval 95">
                  <a:extLst>
                    <a:ext uri="{FF2B5EF4-FFF2-40B4-BE49-F238E27FC236}">
                      <a16:creationId xmlns:a16="http://schemas.microsoft.com/office/drawing/2014/main" id="{52141838-C7E3-463A-9BF1-C7B18EBB1FE4}"/>
                    </a:ext>
                  </a:extLst>
                </p:cNvPr>
                <p:cNvSpPr/>
                <p:nvPr/>
              </p:nvSpPr>
              <p:spPr bwMode="auto">
                <a:xfrm>
                  <a:off x="3968201" y="2753125"/>
                  <a:ext cx="468106" cy="468106"/>
                </a:xfrm>
                <a:prstGeom prst="ellipse">
                  <a:avLst/>
                </a:prstGeom>
                <a:solidFill>
                  <a:srgbClr val="0078D4">
                    <a:alpha val="25000"/>
                  </a:srgbClr>
                </a:solidFill>
                <a:ln w="19050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0" tIns="39884" rIns="0" bIns="3988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797278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11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97" name="Freeform 5">
                  <a:extLst>
                    <a:ext uri="{FF2B5EF4-FFF2-40B4-BE49-F238E27FC236}">
                      <a16:creationId xmlns:a16="http://schemas.microsoft.com/office/drawing/2014/main" id="{6F5F5DF0-9901-4501-BBB8-335D42FFF71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131735" y="2908395"/>
                  <a:ext cx="141025" cy="157570"/>
                </a:xfrm>
                <a:custGeom>
                  <a:avLst/>
                  <a:gdLst>
                    <a:gd name="T0" fmla="*/ 48 w 246"/>
                    <a:gd name="T1" fmla="*/ 76 h 275"/>
                    <a:gd name="T2" fmla="*/ 124 w 246"/>
                    <a:gd name="T3" fmla="*/ 0 h 275"/>
                    <a:gd name="T4" fmla="*/ 201 w 246"/>
                    <a:gd name="T5" fmla="*/ 76 h 275"/>
                    <a:gd name="T6" fmla="*/ 124 w 246"/>
                    <a:gd name="T7" fmla="*/ 152 h 275"/>
                    <a:gd name="T8" fmla="*/ 48 w 246"/>
                    <a:gd name="T9" fmla="*/ 76 h 275"/>
                    <a:gd name="T10" fmla="*/ 246 w 246"/>
                    <a:gd name="T11" fmla="*/ 275 h 275"/>
                    <a:gd name="T12" fmla="*/ 123 w 246"/>
                    <a:gd name="T13" fmla="*/ 152 h 275"/>
                    <a:gd name="T14" fmla="*/ 0 w 246"/>
                    <a:gd name="T15" fmla="*/ 275 h 2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46" h="275">
                      <a:moveTo>
                        <a:pt x="48" y="76"/>
                      </a:moveTo>
                      <a:cubicBezTo>
                        <a:pt x="48" y="34"/>
                        <a:pt x="82" y="0"/>
                        <a:pt x="124" y="0"/>
                      </a:cubicBezTo>
                      <a:cubicBezTo>
                        <a:pt x="166" y="0"/>
                        <a:pt x="201" y="34"/>
                        <a:pt x="201" y="76"/>
                      </a:cubicBezTo>
                      <a:cubicBezTo>
                        <a:pt x="201" y="118"/>
                        <a:pt x="166" y="152"/>
                        <a:pt x="124" y="152"/>
                      </a:cubicBezTo>
                      <a:cubicBezTo>
                        <a:pt x="82" y="152"/>
                        <a:pt x="48" y="118"/>
                        <a:pt x="48" y="76"/>
                      </a:cubicBezTo>
                      <a:close/>
                      <a:moveTo>
                        <a:pt x="246" y="275"/>
                      </a:moveTo>
                      <a:cubicBezTo>
                        <a:pt x="246" y="207"/>
                        <a:pt x="191" y="152"/>
                        <a:pt x="123" y="152"/>
                      </a:cubicBezTo>
                      <a:cubicBezTo>
                        <a:pt x="55" y="152"/>
                        <a:pt x="0" y="207"/>
                        <a:pt x="0" y="275"/>
                      </a:cubicBezTo>
                    </a:path>
                  </a:pathLst>
                </a:cu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78200" tIns="39100" rIns="78200" bIns="3910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79750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54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65" name="Group 64">
                <a:extLst>
                  <a:ext uri="{FF2B5EF4-FFF2-40B4-BE49-F238E27FC236}">
                    <a16:creationId xmlns:a16="http://schemas.microsoft.com/office/drawing/2014/main" id="{0A60DE26-46E8-4FEE-8294-559FDCB3CC4A}"/>
                  </a:ext>
                </a:extLst>
              </p:cNvPr>
              <p:cNvGrpSpPr/>
              <p:nvPr/>
            </p:nvGrpSpPr>
            <p:grpSpPr>
              <a:xfrm>
                <a:off x="7508941" y="3291702"/>
                <a:ext cx="312044" cy="312044"/>
                <a:chOff x="13200683" y="3102397"/>
                <a:chExt cx="283224" cy="283224"/>
              </a:xfrm>
              <a:solidFill>
                <a:srgbClr val="0078D4"/>
              </a:solidFill>
            </p:grpSpPr>
            <p:sp>
              <p:nvSpPr>
                <p:cNvPr id="94" name="Oval 93">
                  <a:extLst>
                    <a:ext uri="{FF2B5EF4-FFF2-40B4-BE49-F238E27FC236}">
                      <a16:creationId xmlns:a16="http://schemas.microsoft.com/office/drawing/2014/main" id="{4F3250EE-73E5-4E58-8AFC-2E85DB0B5970}"/>
                    </a:ext>
                  </a:extLst>
                </p:cNvPr>
                <p:cNvSpPr/>
                <p:nvPr/>
              </p:nvSpPr>
              <p:spPr bwMode="auto">
                <a:xfrm>
                  <a:off x="13200683" y="3102397"/>
                  <a:ext cx="283224" cy="283224"/>
                </a:xfrm>
                <a:prstGeom prst="ellipse">
                  <a:avLst/>
                </a:prstGeom>
                <a:solidFill>
                  <a:srgbClr val="0078D4">
                    <a:alpha val="25000"/>
                  </a:srgbClr>
                </a:solidFill>
                <a:ln w="19050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0" tIns="39884" rIns="0" bIns="3988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797278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11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95" name="bag">
                  <a:extLst>
                    <a:ext uri="{FF2B5EF4-FFF2-40B4-BE49-F238E27FC236}">
                      <a16:creationId xmlns:a16="http://schemas.microsoft.com/office/drawing/2014/main" id="{7E716B75-415B-4D9B-A690-3A4ADD5CEA2B}"/>
                    </a:ext>
                  </a:extLst>
                </p:cNvPr>
                <p:cNvSpPr>
                  <a:spLocks noChangeAspect="1" noEditPoints="1"/>
                </p:cNvSpPr>
                <p:nvPr/>
              </p:nvSpPr>
              <p:spPr bwMode="auto">
                <a:xfrm>
                  <a:off x="13292075" y="3181615"/>
                  <a:ext cx="100441" cy="124789"/>
                </a:xfrm>
                <a:custGeom>
                  <a:avLst/>
                  <a:gdLst>
                    <a:gd name="T0" fmla="*/ 47 w 275"/>
                    <a:gd name="T1" fmla="*/ 91 h 340"/>
                    <a:gd name="T2" fmla="*/ 47 w 275"/>
                    <a:gd name="T3" fmla="*/ 57 h 340"/>
                    <a:gd name="T4" fmla="*/ 104 w 275"/>
                    <a:gd name="T5" fmla="*/ 0 h 340"/>
                    <a:gd name="T6" fmla="*/ 161 w 275"/>
                    <a:gd name="T7" fmla="*/ 57 h 340"/>
                    <a:gd name="T8" fmla="*/ 161 w 275"/>
                    <a:gd name="T9" fmla="*/ 91 h 340"/>
                    <a:gd name="T10" fmla="*/ 227 w 275"/>
                    <a:gd name="T11" fmla="*/ 91 h 340"/>
                    <a:gd name="T12" fmla="*/ 227 w 275"/>
                    <a:gd name="T13" fmla="*/ 57 h 340"/>
                    <a:gd name="T14" fmla="*/ 170 w 275"/>
                    <a:gd name="T15" fmla="*/ 0 h 340"/>
                    <a:gd name="T16" fmla="*/ 137 w 275"/>
                    <a:gd name="T17" fmla="*/ 11 h 340"/>
                    <a:gd name="T18" fmla="*/ 203 w 275"/>
                    <a:gd name="T19" fmla="*/ 91 h 340"/>
                    <a:gd name="T20" fmla="*/ 202 w 275"/>
                    <a:gd name="T21" fmla="*/ 303 h 340"/>
                    <a:gd name="T22" fmla="*/ 239 w 275"/>
                    <a:gd name="T23" fmla="*/ 340 h 340"/>
                    <a:gd name="T24" fmla="*/ 275 w 275"/>
                    <a:gd name="T25" fmla="*/ 303 h 340"/>
                    <a:gd name="T26" fmla="*/ 275 w 275"/>
                    <a:gd name="T27" fmla="*/ 91 h 340"/>
                    <a:gd name="T28" fmla="*/ 0 w 275"/>
                    <a:gd name="T29" fmla="*/ 91 h 340"/>
                    <a:gd name="T30" fmla="*/ 0 w 275"/>
                    <a:gd name="T31" fmla="*/ 303 h 340"/>
                    <a:gd name="T32" fmla="*/ 37 w 275"/>
                    <a:gd name="T33" fmla="*/ 340 h 340"/>
                    <a:gd name="T34" fmla="*/ 239 w 275"/>
                    <a:gd name="T35" fmla="*/ 340 h 3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275" h="340">
                      <a:moveTo>
                        <a:pt x="47" y="91"/>
                      </a:moveTo>
                      <a:cubicBezTo>
                        <a:pt x="47" y="57"/>
                        <a:pt x="47" y="57"/>
                        <a:pt x="47" y="57"/>
                      </a:cubicBezTo>
                      <a:cubicBezTo>
                        <a:pt x="47" y="26"/>
                        <a:pt x="72" y="0"/>
                        <a:pt x="104" y="0"/>
                      </a:cubicBezTo>
                      <a:cubicBezTo>
                        <a:pt x="135" y="0"/>
                        <a:pt x="161" y="26"/>
                        <a:pt x="161" y="57"/>
                      </a:cubicBezTo>
                      <a:cubicBezTo>
                        <a:pt x="161" y="91"/>
                        <a:pt x="161" y="91"/>
                        <a:pt x="161" y="91"/>
                      </a:cubicBezTo>
                      <a:moveTo>
                        <a:pt x="227" y="91"/>
                      </a:moveTo>
                      <a:cubicBezTo>
                        <a:pt x="227" y="57"/>
                        <a:pt x="227" y="57"/>
                        <a:pt x="227" y="57"/>
                      </a:cubicBezTo>
                      <a:cubicBezTo>
                        <a:pt x="227" y="26"/>
                        <a:pt x="202" y="0"/>
                        <a:pt x="170" y="0"/>
                      </a:cubicBezTo>
                      <a:cubicBezTo>
                        <a:pt x="159" y="0"/>
                        <a:pt x="146" y="6"/>
                        <a:pt x="137" y="11"/>
                      </a:cubicBezTo>
                      <a:moveTo>
                        <a:pt x="203" y="91"/>
                      </a:moveTo>
                      <a:cubicBezTo>
                        <a:pt x="202" y="303"/>
                        <a:pt x="202" y="303"/>
                        <a:pt x="202" y="303"/>
                      </a:cubicBezTo>
                      <a:cubicBezTo>
                        <a:pt x="202" y="323"/>
                        <a:pt x="219" y="340"/>
                        <a:pt x="239" y="340"/>
                      </a:cubicBezTo>
                      <a:cubicBezTo>
                        <a:pt x="259" y="340"/>
                        <a:pt x="275" y="323"/>
                        <a:pt x="275" y="303"/>
                      </a:cubicBezTo>
                      <a:cubicBezTo>
                        <a:pt x="275" y="91"/>
                        <a:pt x="275" y="91"/>
                        <a:pt x="275" y="91"/>
                      </a:cubicBezTo>
                      <a:cubicBezTo>
                        <a:pt x="0" y="91"/>
                        <a:pt x="0" y="91"/>
                        <a:pt x="0" y="91"/>
                      </a:cubicBezTo>
                      <a:cubicBezTo>
                        <a:pt x="0" y="303"/>
                        <a:pt x="0" y="303"/>
                        <a:pt x="0" y="303"/>
                      </a:cubicBezTo>
                      <a:cubicBezTo>
                        <a:pt x="0" y="323"/>
                        <a:pt x="17" y="340"/>
                        <a:pt x="37" y="340"/>
                      </a:cubicBezTo>
                      <a:cubicBezTo>
                        <a:pt x="239" y="340"/>
                        <a:pt x="239" y="340"/>
                        <a:pt x="239" y="340"/>
                      </a:cubicBezTo>
                    </a:path>
                  </a:pathLst>
                </a:custGeom>
                <a:noFill/>
                <a:ln w="9525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78200" tIns="39100" rIns="78200" bIns="3910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79750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54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66" name="Group 65">
                <a:extLst>
                  <a:ext uri="{FF2B5EF4-FFF2-40B4-BE49-F238E27FC236}">
                    <a16:creationId xmlns:a16="http://schemas.microsoft.com/office/drawing/2014/main" id="{AFB8F827-3721-40EA-A17E-E20B13E6E732}"/>
                  </a:ext>
                </a:extLst>
              </p:cNvPr>
              <p:cNvGrpSpPr/>
              <p:nvPr/>
            </p:nvGrpSpPr>
            <p:grpSpPr>
              <a:xfrm>
                <a:off x="5990336" y="1448904"/>
                <a:ext cx="562085" cy="562085"/>
                <a:chOff x="11261807" y="3805936"/>
                <a:chExt cx="510172" cy="510172"/>
              </a:xfrm>
              <a:solidFill>
                <a:srgbClr val="0078D4"/>
              </a:solidFill>
            </p:grpSpPr>
            <p:sp>
              <p:nvSpPr>
                <p:cNvPr id="92" name="Oval 91">
                  <a:extLst>
                    <a:ext uri="{FF2B5EF4-FFF2-40B4-BE49-F238E27FC236}">
                      <a16:creationId xmlns:a16="http://schemas.microsoft.com/office/drawing/2014/main" id="{F5A29B7C-4FED-4500-96A0-5A818592749F}"/>
                    </a:ext>
                  </a:extLst>
                </p:cNvPr>
                <p:cNvSpPr/>
                <p:nvPr/>
              </p:nvSpPr>
              <p:spPr bwMode="auto">
                <a:xfrm>
                  <a:off x="11261807" y="3805936"/>
                  <a:ext cx="510172" cy="510172"/>
                </a:xfrm>
                <a:prstGeom prst="ellipse">
                  <a:avLst/>
                </a:prstGeom>
                <a:solidFill>
                  <a:srgbClr val="0078D4">
                    <a:alpha val="25000"/>
                  </a:srgbClr>
                </a:solidFill>
                <a:ln w="19050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0" tIns="39884" rIns="0" bIns="3988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797278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11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93" name="speech_5" title="Icon of two overlapping chat bubbles">
                  <a:extLst>
                    <a:ext uri="{FF2B5EF4-FFF2-40B4-BE49-F238E27FC236}">
                      <a16:creationId xmlns:a16="http://schemas.microsoft.com/office/drawing/2014/main" id="{FA038645-EE95-43FB-8822-B846CEBB8A09}"/>
                    </a:ext>
                  </a:extLst>
                </p:cNvPr>
                <p:cNvSpPr>
                  <a:spLocks noChangeAspect="1" noEditPoints="1"/>
                </p:cNvSpPr>
                <p:nvPr/>
              </p:nvSpPr>
              <p:spPr bwMode="auto">
                <a:xfrm>
                  <a:off x="11396869" y="3973526"/>
                  <a:ext cx="240049" cy="187693"/>
                </a:xfrm>
                <a:custGeom>
                  <a:avLst/>
                  <a:gdLst>
                    <a:gd name="T0" fmla="*/ 167 w 243"/>
                    <a:gd name="T1" fmla="*/ 56 h 190"/>
                    <a:gd name="T2" fmla="*/ 167 w 243"/>
                    <a:gd name="T3" fmla="*/ 114 h 190"/>
                    <a:gd name="T4" fmla="*/ 60 w 243"/>
                    <a:gd name="T5" fmla="*/ 114 h 190"/>
                    <a:gd name="T6" fmla="*/ 21 w 243"/>
                    <a:gd name="T7" fmla="*/ 155 h 190"/>
                    <a:gd name="T8" fmla="*/ 21 w 243"/>
                    <a:gd name="T9" fmla="*/ 114 h 190"/>
                    <a:gd name="T10" fmla="*/ 0 w 243"/>
                    <a:gd name="T11" fmla="*/ 114 h 190"/>
                    <a:gd name="T12" fmla="*/ 0 w 243"/>
                    <a:gd name="T13" fmla="*/ 0 h 190"/>
                    <a:gd name="T14" fmla="*/ 167 w 243"/>
                    <a:gd name="T15" fmla="*/ 0 h 190"/>
                    <a:gd name="T16" fmla="*/ 167 w 243"/>
                    <a:gd name="T17" fmla="*/ 56 h 190"/>
                    <a:gd name="T18" fmla="*/ 77 w 243"/>
                    <a:gd name="T19" fmla="*/ 114 h 190"/>
                    <a:gd name="T20" fmla="*/ 77 w 243"/>
                    <a:gd name="T21" fmla="*/ 150 h 190"/>
                    <a:gd name="T22" fmla="*/ 183 w 243"/>
                    <a:gd name="T23" fmla="*/ 150 h 190"/>
                    <a:gd name="T24" fmla="*/ 222 w 243"/>
                    <a:gd name="T25" fmla="*/ 190 h 190"/>
                    <a:gd name="T26" fmla="*/ 222 w 243"/>
                    <a:gd name="T27" fmla="*/ 150 h 190"/>
                    <a:gd name="T28" fmla="*/ 243 w 243"/>
                    <a:gd name="T29" fmla="*/ 150 h 190"/>
                    <a:gd name="T30" fmla="*/ 243 w 243"/>
                    <a:gd name="T31" fmla="*/ 36 h 190"/>
                    <a:gd name="T32" fmla="*/ 167 w 243"/>
                    <a:gd name="T33" fmla="*/ 36 h 1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243" h="190">
                      <a:moveTo>
                        <a:pt x="167" y="56"/>
                      </a:moveTo>
                      <a:lnTo>
                        <a:pt x="167" y="114"/>
                      </a:lnTo>
                      <a:lnTo>
                        <a:pt x="60" y="114"/>
                      </a:lnTo>
                      <a:lnTo>
                        <a:pt x="21" y="155"/>
                      </a:lnTo>
                      <a:lnTo>
                        <a:pt x="21" y="114"/>
                      </a:lnTo>
                      <a:lnTo>
                        <a:pt x="0" y="114"/>
                      </a:lnTo>
                      <a:lnTo>
                        <a:pt x="0" y="0"/>
                      </a:lnTo>
                      <a:lnTo>
                        <a:pt x="167" y="0"/>
                      </a:lnTo>
                      <a:lnTo>
                        <a:pt x="167" y="56"/>
                      </a:lnTo>
                      <a:moveTo>
                        <a:pt x="77" y="114"/>
                      </a:moveTo>
                      <a:lnTo>
                        <a:pt x="77" y="150"/>
                      </a:lnTo>
                      <a:lnTo>
                        <a:pt x="183" y="150"/>
                      </a:lnTo>
                      <a:lnTo>
                        <a:pt x="222" y="190"/>
                      </a:lnTo>
                      <a:lnTo>
                        <a:pt x="222" y="150"/>
                      </a:lnTo>
                      <a:lnTo>
                        <a:pt x="243" y="150"/>
                      </a:lnTo>
                      <a:lnTo>
                        <a:pt x="243" y="36"/>
                      </a:lnTo>
                      <a:lnTo>
                        <a:pt x="167" y="36"/>
                      </a:lnTo>
                    </a:path>
                  </a:pathLst>
                </a:cu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78200" tIns="39100" rIns="78200" bIns="3910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79750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54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B7A7DF2E-509F-43A5-B558-2AAC6D386401}"/>
                  </a:ext>
                </a:extLst>
              </p:cNvPr>
              <p:cNvGrpSpPr/>
              <p:nvPr/>
            </p:nvGrpSpPr>
            <p:grpSpPr>
              <a:xfrm>
                <a:off x="7109285" y="2127539"/>
                <a:ext cx="625586" cy="625586"/>
                <a:chOff x="10942964" y="2551492"/>
                <a:chExt cx="567807" cy="567807"/>
              </a:xfrm>
              <a:solidFill>
                <a:srgbClr val="0078D4"/>
              </a:solidFill>
            </p:grpSpPr>
            <p:sp>
              <p:nvSpPr>
                <p:cNvPr id="90" name="Oval 89">
                  <a:extLst>
                    <a:ext uri="{FF2B5EF4-FFF2-40B4-BE49-F238E27FC236}">
                      <a16:creationId xmlns:a16="http://schemas.microsoft.com/office/drawing/2014/main" id="{EB52CA64-8246-4CCF-9D4B-2A22397AC55E}"/>
                    </a:ext>
                  </a:extLst>
                </p:cNvPr>
                <p:cNvSpPr/>
                <p:nvPr/>
              </p:nvSpPr>
              <p:spPr bwMode="auto">
                <a:xfrm>
                  <a:off x="10942964" y="2551492"/>
                  <a:ext cx="567807" cy="567807"/>
                </a:xfrm>
                <a:prstGeom prst="ellipse">
                  <a:avLst/>
                </a:prstGeom>
                <a:solidFill>
                  <a:srgbClr val="0078D4">
                    <a:alpha val="50000"/>
                  </a:srgbClr>
                </a:solidFill>
                <a:ln w="19050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0" tIns="39884" rIns="0" bIns="3988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797278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11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91" name="graph_9" title="Icon of a line chart with connected circles at varying points">
                  <a:extLst>
                    <a:ext uri="{FF2B5EF4-FFF2-40B4-BE49-F238E27FC236}">
                      <a16:creationId xmlns:a16="http://schemas.microsoft.com/office/drawing/2014/main" id="{A1EB2260-0510-4F99-BA25-52AA4D196465}"/>
                    </a:ext>
                  </a:extLst>
                </p:cNvPr>
                <p:cNvSpPr>
                  <a:spLocks noChangeAspect="1" noEditPoints="1"/>
                </p:cNvSpPr>
                <p:nvPr/>
              </p:nvSpPr>
              <p:spPr bwMode="auto">
                <a:xfrm>
                  <a:off x="11120074" y="2709141"/>
                  <a:ext cx="251687" cy="227108"/>
                </a:xfrm>
                <a:custGeom>
                  <a:avLst/>
                  <a:gdLst>
                    <a:gd name="T0" fmla="*/ 352 w 352"/>
                    <a:gd name="T1" fmla="*/ 318 h 318"/>
                    <a:gd name="T2" fmla="*/ 0 w 352"/>
                    <a:gd name="T3" fmla="*/ 318 h 318"/>
                    <a:gd name="T4" fmla="*/ 0 w 352"/>
                    <a:gd name="T5" fmla="*/ 0 h 318"/>
                    <a:gd name="T6" fmla="*/ 266 w 352"/>
                    <a:gd name="T7" fmla="*/ 105 h 318"/>
                    <a:gd name="T8" fmla="*/ 286 w 352"/>
                    <a:gd name="T9" fmla="*/ 126 h 318"/>
                    <a:gd name="T10" fmla="*/ 307 w 352"/>
                    <a:gd name="T11" fmla="*/ 105 h 318"/>
                    <a:gd name="T12" fmla="*/ 286 w 352"/>
                    <a:gd name="T13" fmla="*/ 84 h 318"/>
                    <a:gd name="T14" fmla="*/ 266 w 352"/>
                    <a:gd name="T15" fmla="*/ 105 h 318"/>
                    <a:gd name="T16" fmla="*/ 57 w 352"/>
                    <a:gd name="T17" fmla="*/ 252 h 318"/>
                    <a:gd name="T18" fmla="*/ 100 w 352"/>
                    <a:gd name="T19" fmla="*/ 188 h 318"/>
                    <a:gd name="T20" fmla="*/ 200 w 352"/>
                    <a:gd name="T21" fmla="*/ 205 h 318"/>
                    <a:gd name="T22" fmla="*/ 134 w 352"/>
                    <a:gd name="T23" fmla="*/ 181 h 318"/>
                    <a:gd name="T24" fmla="*/ 236 w 352"/>
                    <a:gd name="T25" fmla="*/ 187 h 318"/>
                    <a:gd name="T26" fmla="*/ 276 w 352"/>
                    <a:gd name="T27" fmla="*/ 123 h 318"/>
                    <a:gd name="T28" fmla="*/ 200 w 352"/>
                    <a:gd name="T29" fmla="*/ 201 h 318"/>
                    <a:gd name="T30" fmla="*/ 221 w 352"/>
                    <a:gd name="T31" fmla="*/ 222 h 318"/>
                    <a:gd name="T32" fmla="*/ 241 w 352"/>
                    <a:gd name="T33" fmla="*/ 201 h 318"/>
                    <a:gd name="T34" fmla="*/ 221 w 352"/>
                    <a:gd name="T35" fmla="*/ 180 h 318"/>
                    <a:gd name="T36" fmla="*/ 200 w 352"/>
                    <a:gd name="T37" fmla="*/ 201 h 318"/>
                    <a:gd name="T38" fmla="*/ 200 w 352"/>
                    <a:gd name="T39" fmla="*/ 201 h 318"/>
                    <a:gd name="T40" fmla="*/ 94 w 352"/>
                    <a:gd name="T41" fmla="*/ 174 h 318"/>
                    <a:gd name="T42" fmla="*/ 115 w 352"/>
                    <a:gd name="T43" fmla="*/ 194 h 318"/>
                    <a:gd name="T44" fmla="*/ 136 w 352"/>
                    <a:gd name="T45" fmla="*/ 174 h 318"/>
                    <a:gd name="T46" fmla="*/ 115 w 352"/>
                    <a:gd name="T47" fmla="*/ 153 h 318"/>
                    <a:gd name="T48" fmla="*/ 94 w 352"/>
                    <a:gd name="T49" fmla="*/ 174 h 318"/>
                    <a:gd name="T50" fmla="*/ 94 w 352"/>
                    <a:gd name="T51" fmla="*/ 174 h 318"/>
                    <a:gd name="T52" fmla="*/ 25 w 352"/>
                    <a:gd name="T53" fmla="*/ 269 h 318"/>
                    <a:gd name="T54" fmla="*/ 46 w 352"/>
                    <a:gd name="T55" fmla="*/ 289 h 318"/>
                    <a:gd name="T56" fmla="*/ 66 w 352"/>
                    <a:gd name="T57" fmla="*/ 269 h 318"/>
                    <a:gd name="T58" fmla="*/ 46 w 352"/>
                    <a:gd name="T59" fmla="*/ 248 h 318"/>
                    <a:gd name="T60" fmla="*/ 25 w 352"/>
                    <a:gd name="T61" fmla="*/ 269 h 318"/>
                    <a:gd name="T62" fmla="*/ 25 w 352"/>
                    <a:gd name="T63" fmla="*/ 269 h 3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352" h="318">
                      <a:moveTo>
                        <a:pt x="352" y="318"/>
                      </a:moveTo>
                      <a:cubicBezTo>
                        <a:pt x="0" y="318"/>
                        <a:pt x="0" y="318"/>
                        <a:pt x="0" y="318"/>
                      </a:cubicBezTo>
                      <a:cubicBezTo>
                        <a:pt x="0" y="0"/>
                        <a:pt x="0" y="0"/>
                        <a:pt x="0" y="0"/>
                      </a:cubicBezTo>
                      <a:moveTo>
                        <a:pt x="266" y="105"/>
                      </a:moveTo>
                      <a:cubicBezTo>
                        <a:pt x="266" y="116"/>
                        <a:pt x="275" y="126"/>
                        <a:pt x="286" y="126"/>
                      </a:cubicBezTo>
                      <a:cubicBezTo>
                        <a:pt x="298" y="126"/>
                        <a:pt x="307" y="116"/>
                        <a:pt x="307" y="105"/>
                      </a:cubicBezTo>
                      <a:cubicBezTo>
                        <a:pt x="307" y="93"/>
                        <a:pt x="298" y="84"/>
                        <a:pt x="286" y="84"/>
                      </a:cubicBezTo>
                      <a:cubicBezTo>
                        <a:pt x="275" y="84"/>
                        <a:pt x="266" y="93"/>
                        <a:pt x="266" y="105"/>
                      </a:cubicBezTo>
                      <a:close/>
                      <a:moveTo>
                        <a:pt x="57" y="252"/>
                      </a:moveTo>
                      <a:cubicBezTo>
                        <a:pt x="100" y="188"/>
                        <a:pt x="100" y="188"/>
                        <a:pt x="100" y="188"/>
                      </a:cubicBezTo>
                      <a:moveTo>
                        <a:pt x="200" y="205"/>
                      </a:moveTo>
                      <a:cubicBezTo>
                        <a:pt x="134" y="181"/>
                        <a:pt x="134" y="181"/>
                        <a:pt x="134" y="181"/>
                      </a:cubicBezTo>
                      <a:moveTo>
                        <a:pt x="236" y="187"/>
                      </a:moveTo>
                      <a:cubicBezTo>
                        <a:pt x="276" y="123"/>
                        <a:pt x="276" y="123"/>
                        <a:pt x="276" y="123"/>
                      </a:cubicBezTo>
                      <a:moveTo>
                        <a:pt x="200" y="201"/>
                      </a:moveTo>
                      <a:cubicBezTo>
                        <a:pt x="200" y="213"/>
                        <a:pt x="209" y="222"/>
                        <a:pt x="221" y="222"/>
                      </a:cubicBezTo>
                      <a:cubicBezTo>
                        <a:pt x="232" y="222"/>
                        <a:pt x="241" y="213"/>
                        <a:pt x="241" y="201"/>
                      </a:cubicBezTo>
                      <a:cubicBezTo>
                        <a:pt x="241" y="190"/>
                        <a:pt x="232" y="180"/>
                        <a:pt x="221" y="180"/>
                      </a:cubicBezTo>
                      <a:cubicBezTo>
                        <a:pt x="209" y="180"/>
                        <a:pt x="200" y="190"/>
                        <a:pt x="200" y="201"/>
                      </a:cubicBezTo>
                      <a:cubicBezTo>
                        <a:pt x="200" y="201"/>
                        <a:pt x="200" y="201"/>
                        <a:pt x="200" y="201"/>
                      </a:cubicBezTo>
                      <a:moveTo>
                        <a:pt x="94" y="174"/>
                      </a:moveTo>
                      <a:cubicBezTo>
                        <a:pt x="94" y="185"/>
                        <a:pt x="104" y="194"/>
                        <a:pt x="115" y="194"/>
                      </a:cubicBezTo>
                      <a:cubicBezTo>
                        <a:pt x="127" y="194"/>
                        <a:pt x="136" y="185"/>
                        <a:pt x="136" y="174"/>
                      </a:cubicBezTo>
                      <a:cubicBezTo>
                        <a:pt x="136" y="162"/>
                        <a:pt x="127" y="153"/>
                        <a:pt x="115" y="153"/>
                      </a:cubicBezTo>
                      <a:cubicBezTo>
                        <a:pt x="104" y="153"/>
                        <a:pt x="94" y="162"/>
                        <a:pt x="94" y="174"/>
                      </a:cubicBezTo>
                      <a:cubicBezTo>
                        <a:pt x="94" y="174"/>
                        <a:pt x="94" y="174"/>
                        <a:pt x="94" y="174"/>
                      </a:cubicBezTo>
                      <a:moveTo>
                        <a:pt x="25" y="269"/>
                      </a:moveTo>
                      <a:cubicBezTo>
                        <a:pt x="25" y="280"/>
                        <a:pt x="34" y="289"/>
                        <a:pt x="46" y="289"/>
                      </a:cubicBezTo>
                      <a:cubicBezTo>
                        <a:pt x="57" y="289"/>
                        <a:pt x="66" y="280"/>
                        <a:pt x="66" y="269"/>
                      </a:cubicBezTo>
                      <a:cubicBezTo>
                        <a:pt x="66" y="257"/>
                        <a:pt x="57" y="248"/>
                        <a:pt x="46" y="248"/>
                      </a:cubicBezTo>
                      <a:cubicBezTo>
                        <a:pt x="34" y="248"/>
                        <a:pt x="25" y="257"/>
                        <a:pt x="25" y="269"/>
                      </a:cubicBezTo>
                      <a:cubicBezTo>
                        <a:pt x="25" y="269"/>
                        <a:pt x="25" y="269"/>
                        <a:pt x="25" y="269"/>
                      </a:cubicBezTo>
                    </a:path>
                  </a:pathLst>
                </a:custGeom>
                <a:noFill/>
                <a:ln w="15875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78200" tIns="39100" rIns="78200" bIns="3910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79750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54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3D6B5318-434F-4242-A844-963653CBC8BE}"/>
                  </a:ext>
                </a:extLst>
              </p:cNvPr>
              <p:cNvSpPr/>
              <p:nvPr/>
            </p:nvSpPr>
            <p:spPr bwMode="auto">
              <a:xfrm>
                <a:off x="6465434" y="5221155"/>
                <a:ext cx="173974" cy="173974"/>
              </a:xfrm>
              <a:prstGeom prst="ellipse">
                <a:avLst/>
              </a:prstGeom>
              <a:solidFill>
                <a:srgbClr val="0078D4">
                  <a:alpha val="25000"/>
                </a:srgbClr>
              </a:solidFill>
              <a:ln w="19050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39884" rIns="0" bIns="3988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797278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1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CBD50E63-3155-4D08-B872-246DC2CF58F9}"/>
                  </a:ext>
                </a:extLst>
              </p:cNvPr>
              <p:cNvSpPr/>
              <p:nvPr/>
            </p:nvSpPr>
            <p:spPr bwMode="auto">
              <a:xfrm>
                <a:off x="7048063" y="1723835"/>
                <a:ext cx="122443" cy="122443"/>
              </a:xfrm>
              <a:prstGeom prst="ellipse">
                <a:avLst/>
              </a:prstGeom>
              <a:solidFill>
                <a:srgbClr val="0078D4">
                  <a:alpha val="50000"/>
                </a:srgbClr>
              </a:solidFill>
              <a:ln w="19050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39884" rIns="0" bIns="3988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797278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1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4C1F5313-7C22-461D-8C01-7D0C9AF04084}"/>
                  </a:ext>
                </a:extLst>
              </p:cNvPr>
              <p:cNvSpPr/>
              <p:nvPr/>
            </p:nvSpPr>
            <p:spPr bwMode="auto">
              <a:xfrm>
                <a:off x="4655490" y="4598005"/>
                <a:ext cx="122443" cy="122443"/>
              </a:xfrm>
              <a:prstGeom prst="ellipse">
                <a:avLst/>
              </a:prstGeom>
              <a:solidFill>
                <a:srgbClr val="0078D4">
                  <a:alpha val="50000"/>
                </a:srgbClr>
              </a:solidFill>
              <a:ln w="19050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39884" rIns="0" bIns="3988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797278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1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95198740-59EB-44D5-BE6C-6845D05FED92}"/>
                  </a:ext>
                </a:extLst>
              </p:cNvPr>
              <p:cNvCxnSpPr>
                <a:cxnSpLocks/>
                <a:stCxn id="94" idx="2"/>
                <a:endCxn id="96" idx="6"/>
              </p:cNvCxnSpPr>
              <p:nvPr/>
            </p:nvCxnSpPr>
            <p:spPr>
              <a:xfrm flipH="1" flipV="1">
                <a:off x="4654471" y="2987179"/>
                <a:ext cx="2854470" cy="460545"/>
              </a:xfrm>
              <a:prstGeom prst="line">
                <a:avLst/>
              </a:prstGeom>
              <a:solidFill>
                <a:srgbClr val="FFFFFF"/>
              </a:solidFill>
              <a:ln w="15875" cap="flat" cmpd="sng" algn="ctr">
                <a:solidFill>
                  <a:schemeClr val="bg1">
                    <a:lumMod val="85000"/>
                  </a:schemeClr>
                </a:solidFill>
                <a:prstDash val="solid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1DF7C68A-F3CD-492E-B561-5AB996085BA9}"/>
                  </a:ext>
                </a:extLst>
              </p:cNvPr>
              <p:cNvCxnSpPr>
                <a:cxnSpLocks/>
                <a:stCxn id="96" idx="4"/>
                <a:endCxn id="100" idx="0"/>
              </p:cNvCxnSpPr>
              <p:nvPr/>
            </p:nvCxnSpPr>
            <p:spPr>
              <a:xfrm>
                <a:off x="4420418" y="3221231"/>
                <a:ext cx="241501" cy="469950"/>
              </a:xfrm>
              <a:prstGeom prst="line">
                <a:avLst/>
              </a:prstGeom>
              <a:solidFill>
                <a:srgbClr val="FFFFFF"/>
              </a:solidFill>
              <a:ln w="15875" cap="flat" cmpd="sng" algn="ctr">
                <a:solidFill>
                  <a:schemeClr val="bg1">
                    <a:lumMod val="85000"/>
                  </a:schemeClr>
                </a:solidFill>
                <a:prstDash val="solid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D9A0EC78-4268-4323-A8FA-0012E4A6F88C}"/>
                  </a:ext>
                </a:extLst>
              </p:cNvPr>
              <p:cNvCxnSpPr>
                <a:stCxn id="96" idx="7"/>
                <a:endCxn id="102" idx="3"/>
              </p:cNvCxnSpPr>
              <p:nvPr/>
            </p:nvCxnSpPr>
            <p:spPr>
              <a:xfrm flipV="1">
                <a:off x="4585918" y="2349646"/>
                <a:ext cx="376645" cy="472032"/>
              </a:xfrm>
              <a:prstGeom prst="line">
                <a:avLst/>
              </a:prstGeom>
              <a:solidFill>
                <a:srgbClr val="FFFFFF"/>
              </a:solidFill>
              <a:ln w="15875" cap="flat" cmpd="sng" algn="ctr">
                <a:solidFill>
                  <a:schemeClr val="bg1">
                    <a:lumMod val="85000"/>
                  </a:schemeClr>
                </a:solidFill>
                <a:prstDash val="solid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BF9A1B1A-786F-48F6-BB4A-56D6EA6F0FBA}"/>
                  </a:ext>
                </a:extLst>
              </p:cNvPr>
              <p:cNvCxnSpPr>
                <a:stCxn id="100" idx="4"/>
                <a:endCxn id="70" idx="0"/>
              </p:cNvCxnSpPr>
              <p:nvPr/>
            </p:nvCxnSpPr>
            <p:spPr>
              <a:xfrm>
                <a:off x="4661919" y="4250498"/>
                <a:ext cx="54793" cy="347507"/>
              </a:xfrm>
              <a:prstGeom prst="line">
                <a:avLst/>
              </a:prstGeom>
              <a:solidFill>
                <a:srgbClr val="FFFFFF"/>
              </a:solidFill>
              <a:ln w="15875" cap="flat" cmpd="sng" algn="ctr">
                <a:solidFill>
                  <a:schemeClr val="bg1">
                    <a:lumMod val="85000"/>
                  </a:schemeClr>
                </a:solidFill>
                <a:prstDash val="solid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FFD1272C-056F-4680-8889-65FF71304002}"/>
                  </a:ext>
                </a:extLst>
              </p:cNvPr>
              <p:cNvCxnSpPr>
                <a:stCxn id="100" idx="6"/>
                <a:endCxn id="98" idx="2"/>
              </p:cNvCxnSpPr>
              <p:nvPr/>
            </p:nvCxnSpPr>
            <p:spPr>
              <a:xfrm>
                <a:off x="4941579" y="3970840"/>
                <a:ext cx="2168692" cy="334414"/>
              </a:xfrm>
              <a:prstGeom prst="line">
                <a:avLst/>
              </a:prstGeom>
              <a:solidFill>
                <a:srgbClr val="FFFFFF"/>
              </a:solidFill>
              <a:ln w="15875" cap="flat" cmpd="sng" algn="ctr">
                <a:solidFill>
                  <a:schemeClr val="bg1">
                    <a:lumMod val="85000"/>
                  </a:schemeClr>
                </a:solidFill>
                <a:prstDash val="solid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0617886C-C5B3-4E48-A5DC-BB86E07B521E}"/>
                  </a:ext>
                </a:extLst>
              </p:cNvPr>
              <p:cNvCxnSpPr>
                <a:stCxn id="100" idx="7"/>
              </p:cNvCxnSpPr>
              <p:nvPr/>
            </p:nvCxnSpPr>
            <p:spPr>
              <a:xfrm flipV="1">
                <a:off x="4859668" y="2015142"/>
                <a:ext cx="1411710" cy="1757949"/>
              </a:xfrm>
              <a:prstGeom prst="line">
                <a:avLst/>
              </a:prstGeom>
              <a:solidFill>
                <a:srgbClr val="FFFFFF"/>
              </a:solidFill>
              <a:ln w="15875" cap="flat" cmpd="sng" algn="ctr">
                <a:solidFill>
                  <a:schemeClr val="bg1">
                    <a:lumMod val="85000"/>
                  </a:schemeClr>
                </a:solidFill>
                <a:prstDash val="solid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6C0C75D2-874F-46B4-A0ED-51F55A30962A}"/>
                  </a:ext>
                </a:extLst>
              </p:cNvPr>
              <p:cNvCxnSpPr>
                <a:stCxn id="102" idx="5"/>
                <a:endCxn id="90" idx="2"/>
              </p:cNvCxnSpPr>
              <p:nvPr/>
            </p:nvCxnSpPr>
            <p:spPr>
              <a:xfrm>
                <a:off x="5219364" y="2349646"/>
                <a:ext cx="1889921" cy="90686"/>
              </a:xfrm>
              <a:prstGeom prst="line">
                <a:avLst/>
              </a:prstGeom>
              <a:solidFill>
                <a:srgbClr val="FFFFFF"/>
              </a:solidFill>
              <a:ln w="15875" cap="flat" cmpd="sng" algn="ctr">
                <a:solidFill>
                  <a:schemeClr val="bg1">
                    <a:lumMod val="85000"/>
                  </a:schemeClr>
                </a:solidFill>
                <a:prstDash val="solid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7D51A337-BB80-4C11-AC25-BF7CA5D4F886}"/>
                  </a:ext>
                </a:extLst>
              </p:cNvPr>
              <p:cNvCxnSpPr>
                <a:stCxn id="92" idx="6"/>
                <a:endCxn id="69" idx="2"/>
              </p:cNvCxnSpPr>
              <p:nvPr/>
            </p:nvCxnSpPr>
            <p:spPr>
              <a:xfrm>
                <a:off x="6552421" y="1729947"/>
                <a:ext cx="495642" cy="55110"/>
              </a:xfrm>
              <a:prstGeom prst="line">
                <a:avLst/>
              </a:prstGeom>
              <a:solidFill>
                <a:srgbClr val="FFFFFF"/>
              </a:solidFill>
              <a:ln w="15875" cap="flat" cmpd="sng" algn="ctr">
                <a:solidFill>
                  <a:schemeClr val="bg1">
                    <a:lumMod val="85000"/>
                  </a:schemeClr>
                </a:solidFill>
                <a:prstDash val="solid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8C1BE9B6-08CF-432C-B6AE-2CF016999E65}"/>
                  </a:ext>
                </a:extLst>
              </p:cNvPr>
              <p:cNvCxnSpPr>
                <a:cxnSpLocks/>
                <a:stCxn id="92" idx="2"/>
                <a:endCxn id="96" idx="6"/>
              </p:cNvCxnSpPr>
              <p:nvPr/>
            </p:nvCxnSpPr>
            <p:spPr>
              <a:xfrm flipH="1">
                <a:off x="4654471" y="1729946"/>
                <a:ext cx="1335865" cy="1257232"/>
              </a:xfrm>
              <a:prstGeom prst="line">
                <a:avLst/>
              </a:prstGeom>
              <a:solidFill>
                <a:srgbClr val="FFFFFF"/>
              </a:solidFill>
              <a:ln w="15875" cap="flat" cmpd="sng" algn="ctr">
                <a:solidFill>
                  <a:schemeClr val="bg1">
                    <a:lumMod val="85000"/>
                  </a:schemeClr>
                </a:solidFill>
                <a:prstDash val="solid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33D32805-AC5A-478F-BE2A-D10AF94BF07B}"/>
                  </a:ext>
                </a:extLst>
              </p:cNvPr>
              <p:cNvCxnSpPr>
                <a:stCxn id="102" idx="4"/>
                <a:endCxn id="98" idx="1"/>
              </p:cNvCxnSpPr>
              <p:nvPr/>
            </p:nvCxnSpPr>
            <p:spPr>
              <a:xfrm>
                <a:off x="5090964" y="2402831"/>
                <a:ext cx="2101864" cy="1703114"/>
              </a:xfrm>
              <a:prstGeom prst="line">
                <a:avLst/>
              </a:prstGeom>
              <a:solidFill>
                <a:srgbClr val="FFFFFF"/>
              </a:solidFill>
              <a:ln w="15875" cap="flat" cmpd="sng" algn="ctr">
                <a:solidFill>
                  <a:schemeClr val="bg1">
                    <a:lumMod val="85000"/>
                  </a:schemeClr>
                </a:solidFill>
                <a:prstDash val="solid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EFB3CE72-0DBF-44C6-A4B2-EB963DC695A7}"/>
                  </a:ext>
                </a:extLst>
              </p:cNvPr>
              <p:cNvCxnSpPr>
                <a:stCxn id="90" idx="4"/>
                <a:endCxn id="94" idx="0"/>
              </p:cNvCxnSpPr>
              <p:nvPr/>
            </p:nvCxnSpPr>
            <p:spPr>
              <a:xfrm>
                <a:off x="7422078" y="2753125"/>
                <a:ext cx="242885" cy="538577"/>
              </a:xfrm>
              <a:prstGeom prst="line">
                <a:avLst/>
              </a:prstGeom>
              <a:solidFill>
                <a:srgbClr val="FFFFFF"/>
              </a:solidFill>
              <a:ln w="15875" cap="flat" cmpd="sng" algn="ctr">
                <a:solidFill>
                  <a:schemeClr val="bg1">
                    <a:lumMod val="85000"/>
                  </a:schemeClr>
                </a:solidFill>
                <a:prstDash val="solid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1E2C34EC-BF8D-4F63-8D73-AB266773B21F}"/>
                  </a:ext>
                </a:extLst>
              </p:cNvPr>
              <p:cNvCxnSpPr>
                <a:stCxn id="90" idx="3"/>
                <a:endCxn id="68" idx="0"/>
              </p:cNvCxnSpPr>
              <p:nvPr/>
            </p:nvCxnSpPr>
            <p:spPr>
              <a:xfrm flipH="1">
                <a:off x="6552421" y="2661510"/>
                <a:ext cx="648479" cy="2559645"/>
              </a:xfrm>
              <a:prstGeom prst="line">
                <a:avLst/>
              </a:prstGeom>
              <a:solidFill>
                <a:srgbClr val="FFFFFF"/>
              </a:solidFill>
              <a:ln w="15875" cap="flat" cmpd="sng" algn="ctr">
                <a:solidFill>
                  <a:schemeClr val="bg1">
                    <a:lumMod val="85000"/>
                  </a:schemeClr>
                </a:solidFill>
                <a:prstDash val="solid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44FA4A64-BD49-4920-9520-2E3BFD939245}"/>
                  </a:ext>
                </a:extLst>
              </p:cNvPr>
              <p:cNvCxnSpPr>
                <a:stCxn id="92" idx="5"/>
                <a:endCxn id="90" idx="1"/>
              </p:cNvCxnSpPr>
              <p:nvPr/>
            </p:nvCxnSpPr>
            <p:spPr>
              <a:xfrm>
                <a:off x="6470106" y="1928674"/>
                <a:ext cx="730794" cy="290480"/>
              </a:xfrm>
              <a:prstGeom prst="line">
                <a:avLst/>
              </a:prstGeom>
              <a:solidFill>
                <a:srgbClr val="FFFFFF"/>
              </a:solidFill>
              <a:ln w="15875" cap="flat" cmpd="sng" algn="ctr">
                <a:solidFill>
                  <a:schemeClr val="bg1">
                    <a:lumMod val="85000"/>
                  </a:schemeClr>
                </a:solidFill>
                <a:prstDash val="solid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8BCB41AE-88CF-4B3F-8644-DE07D940B74B}"/>
                  </a:ext>
                </a:extLst>
              </p:cNvPr>
              <p:cNvCxnSpPr>
                <a:stCxn id="92" idx="3"/>
                <a:endCxn id="104" idx="0"/>
              </p:cNvCxnSpPr>
              <p:nvPr/>
            </p:nvCxnSpPr>
            <p:spPr>
              <a:xfrm flipH="1">
                <a:off x="5672361" y="1928674"/>
                <a:ext cx="400290" cy="2476861"/>
              </a:xfrm>
              <a:prstGeom prst="line">
                <a:avLst/>
              </a:prstGeom>
              <a:solidFill>
                <a:srgbClr val="FFFFFF"/>
              </a:solidFill>
              <a:ln w="15875" cap="flat" cmpd="sng" algn="ctr">
                <a:solidFill>
                  <a:schemeClr val="bg1">
                    <a:lumMod val="85000"/>
                  </a:schemeClr>
                </a:solidFill>
                <a:prstDash val="solid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4D182482-D59F-4C40-9761-46C87C6A2D4D}"/>
                  </a:ext>
                </a:extLst>
              </p:cNvPr>
              <p:cNvCxnSpPr>
                <a:stCxn id="100" idx="5"/>
                <a:endCxn id="104" idx="2"/>
              </p:cNvCxnSpPr>
              <p:nvPr/>
            </p:nvCxnSpPr>
            <p:spPr>
              <a:xfrm>
                <a:off x="4859668" y="4168588"/>
                <a:ext cx="631107" cy="418532"/>
              </a:xfrm>
              <a:prstGeom prst="line">
                <a:avLst/>
              </a:prstGeom>
              <a:solidFill>
                <a:srgbClr val="FFFFFF"/>
              </a:solidFill>
              <a:ln w="15875" cap="flat" cmpd="sng" algn="ctr">
                <a:solidFill>
                  <a:schemeClr val="bg1">
                    <a:lumMod val="85000"/>
                  </a:schemeClr>
                </a:solidFill>
                <a:prstDash val="solid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B3B9411E-429A-4738-B96B-63D1D7F37247}"/>
                  </a:ext>
                </a:extLst>
              </p:cNvPr>
              <p:cNvCxnSpPr>
                <a:stCxn id="98" idx="3"/>
                <a:endCxn id="68" idx="7"/>
              </p:cNvCxnSpPr>
              <p:nvPr/>
            </p:nvCxnSpPr>
            <p:spPr>
              <a:xfrm flipH="1">
                <a:off x="6613930" y="4504563"/>
                <a:ext cx="578898" cy="742070"/>
              </a:xfrm>
              <a:prstGeom prst="line">
                <a:avLst/>
              </a:prstGeom>
              <a:solidFill>
                <a:srgbClr val="FFFFFF"/>
              </a:solidFill>
              <a:ln w="15875" cap="flat" cmpd="sng" algn="ctr">
                <a:solidFill>
                  <a:schemeClr val="bg1">
                    <a:lumMod val="85000"/>
                  </a:schemeClr>
                </a:solidFill>
                <a:prstDash val="solid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2AF16D24-9B0D-41DD-96E7-96A099423F0E}"/>
                  </a:ext>
                </a:extLst>
              </p:cNvPr>
              <p:cNvCxnSpPr>
                <a:stCxn id="98" idx="0"/>
                <a:endCxn id="94" idx="3"/>
              </p:cNvCxnSpPr>
              <p:nvPr/>
            </p:nvCxnSpPr>
            <p:spPr>
              <a:xfrm flipV="1">
                <a:off x="7392138" y="3558048"/>
                <a:ext cx="162501" cy="465340"/>
              </a:xfrm>
              <a:prstGeom prst="line">
                <a:avLst/>
              </a:prstGeom>
              <a:solidFill>
                <a:srgbClr val="FFFFFF"/>
              </a:solidFill>
              <a:ln w="15875" cap="flat" cmpd="sng" algn="ctr">
                <a:solidFill>
                  <a:schemeClr val="bg1">
                    <a:lumMod val="85000"/>
                  </a:schemeClr>
                </a:solidFill>
                <a:prstDash val="solid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491C639F-6728-4DC1-BDB1-8D99B808B743}"/>
                  </a:ext>
                </a:extLst>
              </p:cNvPr>
              <p:cNvCxnSpPr>
                <a:cxnSpLocks/>
                <a:stCxn id="92" idx="5"/>
                <a:endCxn id="98" idx="0"/>
              </p:cNvCxnSpPr>
              <p:nvPr/>
            </p:nvCxnSpPr>
            <p:spPr>
              <a:xfrm>
                <a:off x="6470107" y="1928673"/>
                <a:ext cx="922031" cy="2094715"/>
              </a:xfrm>
              <a:prstGeom prst="line">
                <a:avLst/>
              </a:prstGeom>
              <a:solidFill>
                <a:srgbClr val="FFFFFF"/>
              </a:solidFill>
              <a:ln w="15875" cap="flat" cmpd="sng" algn="ctr">
                <a:solidFill>
                  <a:schemeClr val="bg1">
                    <a:lumMod val="85000"/>
                  </a:schemeClr>
                </a:solidFill>
                <a:prstDash val="solid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AF80A120-AF0B-4843-8585-C12D6407AB5F}"/>
                  </a:ext>
                </a:extLst>
              </p:cNvPr>
              <p:cNvCxnSpPr>
                <a:cxnSpLocks/>
                <a:stCxn id="102" idx="4"/>
                <a:endCxn id="100" idx="0"/>
              </p:cNvCxnSpPr>
              <p:nvPr/>
            </p:nvCxnSpPr>
            <p:spPr>
              <a:xfrm flipH="1">
                <a:off x="4661919" y="2402831"/>
                <a:ext cx="429044" cy="1288350"/>
              </a:xfrm>
              <a:prstGeom prst="line">
                <a:avLst/>
              </a:prstGeom>
              <a:solidFill>
                <a:srgbClr val="FFFFFF"/>
              </a:solidFill>
              <a:ln w="15875" cap="flat" cmpd="sng" algn="ctr">
                <a:solidFill>
                  <a:schemeClr val="bg1">
                    <a:lumMod val="85000"/>
                  </a:schemeClr>
                </a:solidFill>
                <a:prstDash val="solid"/>
                <a:headEnd type="none" w="lg" len="med"/>
                <a:tailEnd type="none" w="lg" len="med"/>
              </a:ln>
              <a:effectLst/>
            </p:spPr>
          </p:cxnSp>
        </p:grpSp>
        <p:pic>
          <p:nvPicPr>
            <p:cNvPr id="106" name="Picture 105">
              <a:extLst>
                <a:ext uri="{FF2B5EF4-FFF2-40B4-BE49-F238E27FC236}">
                  <a16:creationId xmlns:a16="http://schemas.microsoft.com/office/drawing/2014/main" id="{E34B4368-A246-49C0-B447-B12AA7B05ED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l="14542" t="4922" r="38123" b="24070"/>
            <a:stretch/>
          </p:blipFill>
          <p:spPr>
            <a:xfrm>
              <a:off x="5006975" y="2339939"/>
              <a:ext cx="2178050" cy="2178122"/>
            </a:xfrm>
            <a:prstGeom prst="ellips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>
              <a:outerShdw blurRad="190500" dist="50800" dir="2700000" sx="101000" sy="101000" algn="ctr" rotWithShape="0">
                <a:srgbClr val="000000">
                  <a:alpha val="30000"/>
                </a:srgbClr>
              </a:outerShdw>
            </a:effectLst>
          </p:spPr>
        </p:pic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3A140832-A882-4FCD-BE7E-8315C37FE3E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596031" y="6634921"/>
            <a:ext cx="1733550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6758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960438"/>
            <a:ext cx="3690937" cy="917575"/>
          </a:xfrm>
        </p:spPr>
        <p:txBody>
          <a:bodyPr lIns="0" tIns="0" rIns="0" bIns="0"/>
          <a:lstStyle>
            <a:lvl1pPr>
              <a:defRPr sz="1800" spc="-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Contents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354764" y="960438"/>
            <a:ext cx="3914774" cy="3862387"/>
          </a:xfrm>
        </p:spPr>
        <p:txBody>
          <a:bodyPr wrap="square" lIns="0" tIns="0" rIns="0" bIns="0">
            <a:noAutofit/>
          </a:bodyPr>
          <a:lstStyle>
            <a:lvl1pPr marL="0" indent="0" defTabSz="517525">
              <a:buNone/>
              <a:defRPr sz="1800" spc="-50" baseline="0">
                <a:solidFill>
                  <a:schemeClr val="accent1"/>
                </a:solidFill>
              </a:defRPr>
            </a:lvl1pPr>
            <a:lvl2pPr marL="228600" indent="0">
              <a:buNone/>
              <a:defRPr sz="1800"/>
            </a:lvl2pPr>
            <a:lvl3pPr marL="457200" indent="0">
              <a:buNone/>
              <a:defRPr sz="1800"/>
            </a:lvl3pPr>
            <a:lvl4pPr marL="685800" indent="0">
              <a:buNone/>
              <a:defRPr sz="1800"/>
            </a:lvl4pPr>
            <a:lvl5pPr marL="914400" indent="0">
              <a:buNone/>
              <a:defRPr sz="1800"/>
            </a:lvl5pPr>
          </a:lstStyle>
          <a:p>
            <a:pPr lvl="0"/>
            <a:r>
              <a:rPr lang="en-US" dirty="0"/>
              <a:t>##	Section Title</a:t>
            </a:r>
          </a:p>
        </p:txBody>
      </p:sp>
    </p:spTree>
    <p:extLst>
      <p:ext uri="{BB962C8B-B14F-4D97-AF65-F5344CB8AC3E}">
        <p14:creationId xmlns:p14="http://schemas.microsoft.com/office/powerpoint/2010/main" val="3002960006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11533187" cy="307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Large: subhead Segoe UI Regular 20/24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11533187" cy="46166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 b="1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Medium: paragraph title Segoe UI bold 14/18</a:t>
            </a:r>
          </a:p>
          <a:p>
            <a:pPr lvl="1"/>
            <a:r>
              <a:rPr lang="en-US" dirty="0"/>
              <a:t>Body copy Segoe UI Regular 14/18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8" y="4477703"/>
            <a:ext cx="1153318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1pPr>
            <a:lvl2pPr marL="0" indent="0">
              <a:lnSpc>
                <a:spcPts val="12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Small: caption title Segoe </a:t>
            </a:r>
            <a:r>
              <a:rPr lang="en-US" dirty="0" err="1"/>
              <a:t>Semibold</a:t>
            </a:r>
            <a:r>
              <a:rPr lang="en-US" dirty="0"/>
              <a:t> 10/12</a:t>
            </a:r>
          </a:p>
          <a:p>
            <a:pPr lvl="1"/>
            <a:r>
              <a:rPr lang="en-US" dirty="0"/>
              <a:t>Caption Segoe Regular 10/12</a:t>
            </a:r>
          </a:p>
        </p:txBody>
      </p:sp>
    </p:spTree>
    <p:extLst>
      <p:ext uri="{BB962C8B-B14F-4D97-AF65-F5344CB8AC3E}">
        <p14:creationId xmlns:p14="http://schemas.microsoft.com/office/powerpoint/2010/main" val="4033927126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Bio an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Speaker Biography and Photo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FFE3030F-613E-4AEA-A50B-58D31CC7463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5139" y="2148404"/>
            <a:ext cx="7373934" cy="276999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90000"/>
              </a:lnSpc>
              <a:spcBef>
                <a:spcPts val="1800"/>
              </a:spcBef>
              <a:buNone/>
              <a:defRPr sz="2000" b="0" i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Large: subhead Segoe UI </a:t>
            </a:r>
            <a:r>
              <a:rPr lang="en-US" dirty="0" err="1"/>
              <a:t>Semilight</a:t>
            </a:r>
            <a:r>
              <a:rPr lang="en-US" dirty="0"/>
              <a:t> 20/24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56E905EB-14C9-41B6-A084-A352FEFD8406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518967" y="1860169"/>
            <a:ext cx="3160713" cy="2824163"/>
          </a:xfrm>
          <a:noFill/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3303080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1: three column bulleted list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7604125" cy="923330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Subhead Segoe UI Regular 20/24. Dis </a:t>
            </a:r>
            <a:r>
              <a:rPr lang="en-US" dirty="0" err="1"/>
              <a:t>apid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simusanditis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ex et </a:t>
            </a:r>
            <a:r>
              <a:rPr lang="en-US" dirty="0" err="1"/>
              <a:t>illore</a:t>
            </a:r>
            <a:r>
              <a:rPr lang="en-US" dirty="0"/>
              <a:t>, </a:t>
            </a:r>
            <a:r>
              <a:rPr lang="en-US" dirty="0" err="1"/>
              <a:t>nectationet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dic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velestium</a:t>
            </a:r>
            <a:r>
              <a:rPr lang="en-US" dirty="0"/>
              <a:t> </a:t>
            </a:r>
            <a:r>
              <a:rPr lang="en-US" dirty="0" err="1"/>
              <a:t>reperro</a:t>
            </a:r>
            <a:r>
              <a:rPr lang="en-US" dirty="0"/>
              <a:t> </a:t>
            </a:r>
            <a:r>
              <a:rPr lang="en-US" dirty="0" err="1"/>
              <a:t>rroviduntion</a:t>
            </a:r>
            <a:r>
              <a:rPr lang="en-US" dirty="0"/>
              <a:t> </a:t>
            </a:r>
            <a:r>
              <a:rPr lang="en-US" dirty="0" err="1"/>
              <a:t>conem</a:t>
            </a:r>
            <a:r>
              <a:rPr lang="en-US" dirty="0"/>
              <a:t> </a:t>
            </a:r>
            <a:r>
              <a:rPr lang="en-US" dirty="0" err="1"/>
              <a:t>rehend</a:t>
            </a:r>
            <a:r>
              <a:rPr lang="en-US" dirty="0"/>
              <a:t>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3690937" cy="273151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99597" y="3223704"/>
            <a:ext cx="3669666" cy="2731517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3577" y="3214124"/>
            <a:ext cx="3694748" cy="273151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2385596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2: two columns copy heavy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2005456"/>
            <a:ext cx="5653087" cy="386862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Pa </a:t>
            </a:r>
            <a:r>
              <a:rPr lang="en-US" dirty="0" err="1"/>
              <a:t>consed</a:t>
            </a:r>
            <a:r>
              <a:rPr lang="en-US" dirty="0"/>
              <a:t> et </a:t>
            </a:r>
            <a:r>
              <a:rPr lang="en-US" dirty="0" err="1"/>
              <a:t>atur</a:t>
            </a:r>
            <a:r>
              <a:rPr lang="en-US" dirty="0"/>
              <a:t>. </a:t>
            </a:r>
            <a:r>
              <a:rPr lang="en-US" dirty="0" err="1"/>
              <a:t>Serion</a:t>
            </a:r>
            <a:r>
              <a:rPr lang="en-US" dirty="0"/>
              <a:t> </a:t>
            </a:r>
            <a:r>
              <a:rPr lang="en-US" dirty="0" err="1"/>
              <a:t>corepudi</a:t>
            </a:r>
            <a:r>
              <a:rPr lang="en-US" dirty="0"/>
              <a:t> dolor </a:t>
            </a:r>
            <a:r>
              <a:rPr lang="en-US" dirty="0" err="1"/>
              <a:t>adionse</a:t>
            </a:r>
            <a:r>
              <a:rPr lang="en-US" dirty="0"/>
              <a:t> </a:t>
            </a:r>
            <a:r>
              <a:rPr lang="en-US" dirty="0" err="1"/>
              <a:t>quibusame</a:t>
            </a:r>
            <a:r>
              <a:rPr lang="en-US" dirty="0"/>
              <a:t> </a:t>
            </a:r>
            <a:r>
              <a:rPr lang="en-US" dirty="0" err="1"/>
              <a:t>nullabora</a:t>
            </a:r>
            <a:r>
              <a:rPr lang="en-US" dirty="0"/>
              <a:t> </a:t>
            </a:r>
            <a:r>
              <a:rPr lang="en-US" dirty="0" err="1"/>
              <a:t>volent</a:t>
            </a:r>
            <a:r>
              <a:rPr lang="en-US" dirty="0"/>
              <a:t> </a:t>
            </a:r>
            <a:r>
              <a:rPr lang="en-US" dirty="0" err="1"/>
              <a:t>lignam</a:t>
            </a:r>
            <a:r>
              <a:rPr lang="en-US" dirty="0"/>
              <a:t> </a:t>
            </a:r>
            <a:r>
              <a:rPr lang="en-US" dirty="0" err="1"/>
              <a:t>entis</a:t>
            </a:r>
            <a:r>
              <a:rPr lang="en-US" dirty="0"/>
              <a:t> ape </a:t>
            </a:r>
            <a:r>
              <a:rPr lang="en-US" dirty="0" err="1"/>
              <a:t>dolores</a:t>
            </a:r>
            <a:r>
              <a:rPr lang="en-US" dirty="0"/>
              <a:t> se </a:t>
            </a:r>
            <a:r>
              <a:rPr lang="en-US" dirty="0" err="1"/>
              <a:t>voluptae</a:t>
            </a:r>
            <a:r>
              <a:rPr lang="en-US" dirty="0"/>
              <a:t> </a:t>
            </a:r>
            <a:r>
              <a:rPr lang="en-US" dirty="0" err="1"/>
              <a:t>nimolupti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</a:t>
            </a:r>
            <a:r>
              <a:rPr lang="en-US" dirty="0" err="1"/>
              <a:t>simusa</a:t>
            </a:r>
            <a:r>
              <a:rPr lang="en-US" dirty="0"/>
              <a:t> </a:t>
            </a:r>
            <a:r>
              <a:rPr lang="en-US" dirty="0" err="1"/>
              <a:t>doluptur</a:t>
            </a:r>
            <a:r>
              <a:rPr lang="en-US" dirty="0"/>
              <a:t>, sum hic </a:t>
            </a:r>
            <a:r>
              <a:rPr lang="en-US" dirty="0" err="1"/>
              <a:t>tem</a:t>
            </a:r>
            <a:r>
              <a:rPr lang="en-US" dirty="0"/>
              <a:t> qui cum </a:t>
            </a:r>
            <a:r>
              <a:rPr lang="en-US" dirty="0" err="1"/>
              <a:t>evelest</a:t>
            </a:r>
            <a:r>
              <a:rPr lang="en-US" dirty="0"/>
              <a:t>, </a:t>
            </a:r>
            <a:r>
              <a:rPr lang="en-US" dirty="0" err="1"/>
              <a:t>cusapel</a:t>
            </a:r>
            <a:r>
              <a:rPr lang="en-US" dirty="0"/>
              <a:t> et </a:t>
            </a:r>
            <a:r>
              <a:rPr lang="en-US" dirty="0" err="1"/>
              <a:t>unt</a:t>
            </a:r>
            <a:r>
              <a:rPr lang="en-US" dirty="0"/>
              <a:t> et </a:t>
            </a:r>
            <a:r>
              <a:rPr lang="en-US" dirty="0" err="1"/>
              <a:t>hiciisciume</a:t>
            </a:r>
            <a:r>
              <a:rPr lang="en-US" dirty="0"/>
              <a:t> </a:t>
            </a:r>
            <a:r>
              <a:rPr lang="en-US" dirty="0" err="1"/>
              <a:t>vernatiore</a:t>
            </a:r>
            <a:r>
              <a:rPr lang="en-US" dirty="0"/>
              <a:t> </a:t>
            </a:r>
            <a:r>
              <a:rPr lang="en-US" dirty="0" err="1"/>
              <a:t>volenecabor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</a:t>
            </a:r>
            <a:r>
              <a:rPr lang="en-US" dirty="0" err="1"/>
              <a:t>officient</a:t>
            </a:r>
            <a:r>
              <a:rPr lang="en-US" dirty="0"/>
              <a:t>, </a:t>
            </a:r>
            <a:r>
              <a:rPr lang="en-US" dirty="0" err="1"/>
              <a:t>quamus</a:t>
            </a:r>
            <a:r>
              <a:rPr lang="en-US" dirty="0"/>
              <a:t> </a:t>
            </a:r>
            <a:r>
              <a:rPr lang="en-US" dirty="0" err="1"/>
              <a:t>voluptium</a:t>
            </a:r>
            <a:r>
              <a:rPr lang="en-US" dirty="0"/>
              <a:t> </a:t>
            </a:r>
            <a:r>
              <a:rPr lang="en-US" dirty="0" err="1"/>
              <a:t>natur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tioria</a:t>
            </a:r>
            <a:r>
              <a:rPr lang="en-US" dirty="0"/>
              <a:t> </a:t>
            </a:r>
            <a:r>
              <a:rPr lang="en-US" dirty="0" err="1"/>
              <a:t>venimetur</a:t>
            </a:r>
            <a:r>
              <a:rPr lang="en-US" dirty="0"/>
              <a:t> re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ent</a:t>
            </a:r>
            <a:r>
              <a:rPr lang="en-US" dirty="0"/>
              <a:t>,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liqui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sin con re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volupietur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Henestios</a:t>
            </a:r>
            <a:r>
              <a:rPr lang="en-US" dirty="0"/>
              <a:t> </a:t>
            </a:r>
            <a:r>
              <a:rPr lang="en-US" dirty="0" err="1"/>
              <a:t>vellantium</a:t>
            </a:r>
            <a:r>
              <a:rPr lang="en-US" dirty="0"/>
              <a:t> </a:t>
            </a:r>
            <a:r>
              <a:rPr lang="en-US" dirty="0" err="1"/>
              <a:t>simi</a:t>
            </a:r>
            <a:r>
              <a:rPr lang="en-US" dirty="0"/>
              <a:t>, </a:t>
            </a:r>
            <a:r>
              <a:rPr lang="en-US" dirty="0" err="1"/>
              <a:t>quassenime</a:t>
            </a:r>
            <a:r>
              <a:rPr lang="en-US" dirty="0"/>
              <a:t> consent </a:t>
            </a:r>
            <a:r>
              <a:rPr lang="en-US" dirty="0" err="1"/>
              <a:t>emquatincti</a:t>
            </a:r>
            <a:r>
              <a:rPr lang="en-US" dirty="0"/>
              <a:t> to doles </a:t>
            </a:r>
            <a:r>
              <a:rPr lang="en-US" dirty="0" err="1"/>
              <a:t>cium</a:t>
            </a:r>
            <a:r>
              <a:rPr lang="en-US" dirty="0"/>
              <a:t> </a:t>
            </a:r>
            <a:r>
              <a:rPr lang="en-US" dirty="0" err="1"/>
              <a:t>nectur</a:t>
            </a:r>
            <a:r>
              <a:rPr lang="en-US" dirty="0"/>
              <a:t>. </a:t>
            </a:r>
            <a:r>
              <a:rPr lang="en-US" dirty="0" err="1"/>
              <a:t>Experit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ipsuntius</a:t>
            </a:r>
            <a:r>
              <a:rPr lang="en-US" dirty="0"/>
              <a:t> </a:t>
            </a:r>
            <a:r>
              <a:rPr lang="en-US" dirty="0" err="1"/>
              <a:t>quideli</a:t>
            </a:r>
            <a:r>
              <a:rPr lang="en-US" dirty="0"/>
              <a:t> </a:t>
            </a:r>
            <a:r>
              <a:rPr lang="en-US" dirty="0" err="1"/>
              <a:t>tatiis</a:t>
            </a:r>
            <a:r>
              <a:rPr lang="en-US" dirty="0"/>
              <a:t> rem </a:t>
            </a:r>
            <a:r>
              <a:rPr lang="en-US" dirty="0" err="1"/>
              <a:t>restis</a:t>
            </a:r>
            <a:r>
              <a:rPr lang="en-US" dirty="0"/>
              <a:t> pro </a:t>
            </a:r>
            <a:r>
              <a:rPr lang="en-US" dirty="0" err="1"/>
              <a:t>ium</a:t>
            </a:r>
            <a:r>
              <a:rPr lang="en-US" dirty="0"/>
              <a:t> qui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debist</a:t>
            </a:r>
            <a:r>
              <a:rPr lang="en-US" dirty="0"/>
              <a:t> at </a:t>
            </a:r>
            <a:r>
              <a:rPr lang="en-US" dirty="0" err="1"/>
              <a:t>ilit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invenim</a:t>
            </a:r>
            <a:r>
              <a:rPr lang="en-US" dirty="0"/>
              <a:t> </a:t>
            </a:r>
            <a:r>
              <a:rPr lang="en-US" dirty="0" err="1"/>
              <a:t>laborro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rectiissunt</a:t>
            </a:r>
            <a:r>
              <a:rPr lang="en-US" dirty="0"/>
              <a:t> et,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doloratia</a:t>
            </a:r>
            <a:r>
              <a:rPr lang="en-US" dirty="0"/>
              <a:t> et </a:t>
            </a:r>
            <a:r>
              <a:rPr lang="en-US" dirty="0" err="1"/>
              <a:t>opta</a:t>
            </a:r>
            <a:r>
              <a:rPr lang="en-US" dirty="0"/>
              <a:t> dis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rerat</a:t>
            </a:r>
            <a:r>
              <a:rPr lang="en-US" dirty="0"/>
              <a:t> </a:t>
            </a:r>
            <a:r>
              <a:rPr lang="en-US" dirty="0" err="1"/>
              <a:t>oditatu</a:t>
            </a:r>
            <a:r>
              <a:rPr lang="en-US" dirty="0"/>
              <a:t> </a:t>
            </a:r>
            <a:r>
              <a:rPr lang="en-US" dirty="0" err="1"/>
              <a:t>reseque</a:t>
            </a:r>
            <a:r>
              <a:rPr lang="en-US" dirty="0"/>
              <a:t> </a:t>
            </a:r>
            <a:r>
              <a:rPr lang="en-US" dirty="0" err="1"/>
              <a:t>nisque</a:t>
            </a:r>
            <a:r>
              <a:rPr lang="en-US" dirty="0"/>
              <a:t> rem </a:t>
            </a:r>
            <a:r>
              <a:rPr lang="en-US" dirty="0" err="1"/>
              <a:t>rempores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sit.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6354763" y="1995296"/>
            <a:ext cx="5653087" cy="386862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Pa </a:t>
            </a:r>
            <a:r>
              <a:rPr lang="en-US" dirty="0" err="1"/>
              <a:t>consed</a:t>
            </a:r>
            <a:r>
              <a:rPr lang="en-US" dirty="0"/>
              <a:t> et </a:t>
            </a:r>
            <a:r>
              <a:rPr lang="en-US" dirty="0" err="1"/>
              <a:t>atur</a:t>
            </a:r>
            <a:r>
              <a:rPr lang="en-US" dirty="0"/>
              <a:t>. </a:t>
            </a:r>
            <a:r>
              <a:rPr lang="en-US" dirty="0" err="1"/>
              <a:t>Serion</a:t>
            </a:r>
            <a:r>
              <a:rPr lang="en-US" dirty="0"/>
              <a:t> </a:t>
            </a:r>
            <a:r>
              <a:rPr lang="en-US" dirty="0" err="1"/>
              <a:t>corepudi</a:t>
            </a:r>
            <a:r>
              <a:rPr lang="en-US" dirty="0"/>
              <a:t> dolor </a:t>
            </a:r>
            <a:r>
              <a:rPr lang="en-US" dirty="0" err="1"/>
              <a:t>adionse</a:t>
            </a:r>
            <a:r>
              <a:rPr lang="en-US" dirty="0"/>
              <a:t> </a:t>
            </a:r>
            <a:r>
              <a:rPr lang="en-US" dirty="0" err="1"/>
              <a:t>quibusame</a:t>
            </a:r>
            <a:r>
              <a:rPr lang="en-US" dirty="0"/>
              <a:t> </a:t>
            </a:r>
            <a:r>
              <a:rPr lang="en-US" dirty="0" err="1"/>
              <a:t>nullabora</a:t>
            </a:r>
            <a:r>
              <a:rPr lang="en-US" dirty="0"/>
              <a:t> </a:t>
            </a:r>
            <a:r>
              <a:rPr lang="en-US" dirty="0" err="1"/>
              <a:t>volent</a:t>
            </a:r>
            <a:r>
              <a:rPr lang="en-US" dirty="0"/>
              <a:t> </a:t>
            </a:r>
            <a:r>
              <a:rPr lang="en-US" dirty="0" err="1"/>
              <a:t>lignam</a:t>
            </a:r>
            <a:r>
              <a:rPr lang="en-US" dirty="0"/>
              <a:t> </a:t>
            </a:r>
            <a:r>
              <a:rPr lang="en-US" dirty="0" err="1"/>
              <a:t>entis</a:t>
            </a:r>
            <a:r>
              <a:rPr lang="en-US" dirty="0"/>
              <a:t> ape </a:t>
            </a:r>
            <a:r>
              <a:rPr lang="en-US" dirty="0" err="1"/>
              <a:t>dolores</a:t>
            </a:r>
            <a:r>
              <a:rPr lang="en-US" dirty="0"/>
              <a:t> se </a:t>
            </a:r>
            <a:r>
              <a:rPr lang="en-US" dirty="0" err="1"/>
              <a:t>voluptae</a:t>
            </a:r>
            <a:r>
              <a:rPr lang="en-US" dirty="0"/>
              <a:t> </a:t>
            </a:r>
            <a:r>
              <a:rPr lang="en-US" dirty="0" err="1"/>
              <a:t>nimolupti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</a:t>
            </a:r>
            <a:r>
              <a:rPr lang="en-US" dirty="0" err="1"/>
              <a:t>simusa</a:t>
            </a:r>
            <a:r>
              <a:rPr lang="en-US" dirty="0"/>
              <a:t> </a:t>
            </a:r>
            <a:r>
              <a:rPr lang="en-US" dirty="0" err="1"/>
              <a:t>doluptur</a:t>
            </a:r>
            <a:r>
              <a:rPr lang="en-US" dirty="0"/>
              <a:t>, sum hic </a:t>
            </a:r>
            <a:r>
              <a:rPr lang="en-US" dirty="0" err="1"/>
              <a:t>tem</a:t>
            </a:r>
            <a:r>
              <a:rPr lang="en-US" dirty="0"/>
              <a:t> qui cum </a:t>
            </a:r>
            <a:r>
              <a:rPr lang="en-US" dirty="0" err="1"/>
              <a:t>evelest</a:t>
            </a:r>
            <a:r>
              <a:rPr lang="en-US" dirty="0"/>
              <a:t>, </a:t>
            </a:r>
            <a:r>
              <a:rPr lang="en-US" dirty="0" err="1"/>
              <a:t>cusapel</a:t>
            </a:r>
            <a:r>
              <a:rPr lang="en-US" dirty="0"/>
              <a:t> et </a:t>
            </a:r>
            <a:r>
              <a:rPr lang="en-US" dirty="0" err="1"/>
              <a:t>unt</a:t>
            </a:r>
            <a:r>
              <a:rPr lang="en-US" dirty="0"/>
              <a:t> et </a:t>
            </a:r>
            <a:r>
              <a:rPr lang="en-US" dirty="0" err="1"/>
              <a:t>hiciisciume</a:t>
            </a:r>
            <a:r>
              <a:rPr lang="en-US" dirty="0"/>
              <a:t> </a:t>
            </a:r>
            <a:r>
              <a:rPr lang="en-US" dirty="0" err="1"/>
              <a:t>vernatiore</a:t>
            </a:r>
            <a:r>
              <a:rPr lang="en-US" dirty="0"/>
              <a:t> </a:t>
            </a:r>
            <a:r>
              <a:rPr lang="en-US" dirty="0" err="1"/>
              <a:t>volenecabor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</a:t>
            </a:r>
            <a:r>
              <a:rPr lang="en-US" dirty="0" err="1"/>
              <a:t>officient</a:t>
            </a:r>
            <a:r>
              <a:rPr lang="en-US" dirty="0"/>
              <a:t>, </a:t>
            </a:r>
            <a:r>
              <a:rPr lang="en-US" dirty="0" err="1"/>
              <a:t>quamus</a:t>
            </a:r>
            <a:r>
              <a:rPr lang="en-US" dirty="0"/>
              <a:t> </a:t>
            </a:r>
            <a:r>
              <a:rPr lang="en-US" dirty="0" err="1"/>
              <a:t>voluptium</a:t>
            </a:r>
            <a:r>
              <a:rPr lang="en-US" dirty="0"/>
              <a:t> </a:t>
            </a:r>
            <a:r>
              <a:rPr lang="en-US" dirty="0" err="1"/>
              <a:t>natur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tioria</a:t>
            </a:r>
            <a:r>
              <a:rPr lang="en-US" dirty="0"/>
              <a:t> </a:t>
            </a:r>
            <a:r>
              <a:rPr lang="en-US" dirty="0" err="1"/>
              <a:t>venimetur</a:t>
            </a:r>
            <a:r>
              <a:rPr lang="en-US" dirty="0"/>
              <a:t> re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ent</a:t>
            </a:r>
            <a:r>
              <a:rPr lang="en-US" dirty="0"/>
              <a:t>,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liqui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sin con re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volupietur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Henestios</a:t>
            </a:r>
            <a:r>
              <a:rPr lang="en-US" dirty="0"/>
              <a:t> </a:t>
            </a:r>
            <a:r>
              <a:rPr lang="en-US" dirty="0" err="1"/>
              <a:t>vellantium</a:t>
            </a:r>
            <a:r>
              <a:rPr lang="en-US" dirty="0"/>
              <a:t> </a:t>
            </a:r>
            <a:r>
              <a:rPr lang="en-US" dirty="0" err="1"/>
              <a:t>simi</a:t>
            </a:r>
            <a:r>
              <a:rPr lang="en-US" dirty="0"/>
              <a:t>, </a:t>
            </a:r>
            <a:r>
              <a:rPr lang="en-US" dirty="0" err="1"/>
              <a:t>quassenime</a:t>
            </a:r>
            <a:r>
              <a:rPr lang="en-US" dirty="0"/>
              <a:t> consent </a:t>
            </a:r>
            <a:r>
              <a:rPr lang="en-US" dirty="0" err="1"/>
              <a:t>emquatincti</a:t>
            </a:r>
            <a:r>
              <a:rPr lang="en-US" dirty="0"/>
              <a:t> to doles </a:t>
            </a:r>
            <a:r>
              <a:rPr lang="en-US" dirty="0" err="1"/>
              <a:t>cium</a:t>
            </a:r>
            <a:r>
              <a:rPr lang="en-US" dirty="0"/>
              <a:t> </a:t>
            </a:r>
            <a:r>
              <a:rPr lang="en-US" dirty="0" err="1"/>
              <a:t>nectur</a:t>
            </a:r>
            <a:r>
              <a:rPr lang="en-US" dirty="0"/>
              <a:t>. </a:t>
            </a:r>
            <a:r>
              <a:rPr lang="en-US" dirty="0" err="1"/>
              <a:t>Experit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ipsuntius</a:t>
            </a:r>
            <a:r>
              <a:rPr lang="en-US" dirty="0"/>
              <a:t> </a:t>
            </a:r>
            <a:r>
              <a:rPr lang="en-US" dirty="0" err="1"/>
              <a:t>quideli</a:t>
            </a:r>
            <a:r>
              <a:rPr lang="en-US" dirty="0"/>
              <a:t> </a:t>
            </a:r>
            <a:r>
              <a:rPr lang="en-US" dirty="0" err="1"/>
              <a:t>tatiis</a:t>
            </a:r>
            <a:r>
              <a:rPr lang="en-US" dirty="0"/>
              <a:t> rem </a:t>
            </a:r>
            <a:r>
              <a:rPr lang="en-US" dirty="0" err="1"/>
              <a:t>restis</a:t>
            </a:r>
            <a:r>
              <a:rPr lang="en-US" dirty="0"/>
              <a:t> pro </a:t>
            </a:r>
            <a:r>
              <a:rPr lang="en-US" dirty="0" err="1"/>
              <a:t>ium</a:t>
            </a:r>
            <a:r>
              <a:rPr lang="en-US" dirty="0"/>
              <a:t> qui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debist</a:t>
            </a:r>
            <a:r>
              <a:rPr lang="en-US" dirty="0"/>
              <a:t> at </a:t>
            </a:r>
            <a:r>
              <a:rPr lang="en-US" dirty="0" err="1"/>
              <a:t>ilit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invenim</a:t>
            </a:r>
            <a:r>
              <a:rPr lang="en-US" dirty="0"/>
              <a:t> </a:t>
            </a:r>
            <a:r>
              <a:rPr lang="en-US" dirty="0" err="1"/>
              <a:t>laborro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rectiissunt</a:t>
            </a:r>
            <a:r>
              <a:rPr lang="en-US" dirty="0"/>
              <a:t> et,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doloratia</a:t>
            </a:r>
            <a:r>
              <a:rPr lang="en-US" dirty="0"/>
              <a:t> et </a:t>
            </a:r>
            <a:r>
              <a:rPr lang="en-US" dirty="0" err="1"/>
              <a:t>opta</a:t>
            </a:r>
            <a:r>
              <a:rPr lang="en-US" dirty="0"/>
              <a:t> dis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rerat</a:t>
            </a:r>
            <a:r>
              <a:rPr lang="en-US" dirty="0"/>
              <a:t> </a:t>
            </a:r>
            <a:r>
              <a:rPr lang="en-US" dirty="0" err="1"/>
              <a:t>oditatu</a:t>
            </a:r>
            <a:r>
              <a:rPr lang="en-US" dirty="0"/>
              <a:t> </a:t>
            </a:r>
            <a:r>
              <a:rPr lang="en-US" dirty="0" err="1"/>
              <a:t>reseque</a:t>
            </a:r>
            <a:r>
              <a:rPr lang="en-US" dirty="0"/>
              <a:t> </a:t>
            </a:r>
            <a:r>
              <a:rPr lang="en-US" dirty="0" err="1"/>
              <a:t>nisque</a:t>
            </a:r>
            <a:r>
              <a:rPr lang="en-US" dirty="0"/>
              <a:t> rem </a:t>
            </a:r>
            <a:r>
              <a:rPr lang="en-US" dirty="0" err="1"/>
              <a:t>rempores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sit.</a:t>
            </a:r>
          </a:p>
        </p:txBody>
      </p:sp>
    </p:spTree>
    <p:extLst>
      <p:ext uri="{BB962C8B-B14F-4D97-AF65-F5344CB8AC3E}">
        <p14:creationId xmlns:p14="http://schemas.microsoft.com/office/powerpoint/2010/main" val="4275831845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465135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7" hasCustomPrompt="1"/>
          </p:nvPr>
        </p:nvSpPr>
        <p:spPr>
          <a:xfrm>
            <a:off x="933450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4389438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/>
          <p:cNvSpPr/>
          <p:nvPr userDrawn="1"/>
        </p:nvSpPr>
        <p:spPr bwMode="auto">
          <a:xfrm>
            <a:off x="8307386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3: three columns images and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7" name="Content Placeholder 15"/>
          <p:cNvSpPr>
            <a:spLocks noGrp="1"/>
          </p:cNvSpPr>
          <p:nvPr>
            <p:ph sz="quarter" idx="18" hasCustomPrompt="1"/>
          </p:nvPr>
        </p:nvSpPr>
        <p:spPr>
          <a:xfrm>
            <a:off x="4855368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18" name="Content Placeholder 15"/>
          <p:cNvSpPr>
            <a:spLocks noGrp="1"/>
          </p:cNvSpPr>
          <p:nvPr>
            <p:ph sz="quarter" idx="19" hasCustomPrompt="1"/>
          </p:nvPr>
        </p:nvSpPr>
        <p:spPr>
          <a:xfrm>
            <a:off x="8777286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1743610498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ontent Placeholder 15"/>
          <p:cNvSpPr>
            <a:spLocks noGrp="1"/>
          </p:cNvSpPr>
          <p:nvPr>
            <p:ph sz="quarter" idx="25" hasCustomPrompt="1"/>
          </p:nvPr>
        </p:nvSpPr>
        <p:spPr>
          <a:xfrm>
            <a:off x="46513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4: six columns (numbered list)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3230880"/>
            <a:ext cx="1727200" cy="283410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323088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689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634777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830865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10269538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5" name="Content Placeholder 15"/>
          <p:cNvSpPr>
            <a:spLocks noGrp="1"/>
          </p:cNvSpPr>
          <p:nvPr>
            <p:ph sz="quarter" idx="26" hasCustomPrompt="1"/>
          </p:nvPr>
        </p:nvSpPr>
        <p:spPr>
          <a:xfrm>
            <a:off x="242601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6" name="Content Placeholder 15"/>
          <p:cNvSpPr>
            <a:spLocks noGrp="1"/>
          </p:cNvSpPr>
          <p:nvPr>
            <p:ph sz="quarter" idx="27" hasCustomPrompt="1"/>
          </p:nvPr>
        </p:nvSpPr>
        <p:spPr>
          <a:xfrm>
            <a:off x="438689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7" name="Content Placeholder 15"/>
          <p:cNvSpPr>
            <a:spLocks noGrp="1"/>
          </p:cNvSpPr>
          <p:nvPr>
            <p:ph sz="quarter" idx="28" hasCustomPrompt="1"/>
          </p:nvPr>
        </p:nvSpPr>
        <p:spPr>
          <a:xfrm>
            <a:off x="634777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8" name="Content Placeholder 15"/>
          <p:cNvSpPr>
            <a:spLocks noGrp="1"/>
          </p:cNvSpPr>
          <p:nvPr>
            <p:ph sz="quarter" idx="29" hasCustomPrompt="1"/>
          </p:nvPr>
        </p:nvSpPr>
        <p:spPr>
          <a:xfrm>
            <a:off x="830865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9" name="Content Placeholder 15"/>
          <p:cNvSpPr>
            <a:spLocks noGrp="1"/>
          </p:cNvSpPr>
          <p:nvPr>
            <p:ph sz="quarter" idx="30" hasCustomPrompt="1"/>
          </p:nvPr>
        </p:nvSpPr>
        <p:spPr>
          <a:xfrm>
            <a:off x="10269538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985980689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 strike="noStrike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212452621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bg1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3686751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11533187" cy="307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Large: subhead Segoe UI Regular 20/24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11533187" cy="46166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 b="1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Medium: paragraph title Segoe UI bold 14/18</a:t>
            </a:r>
          </a:p>
          <a:p>
            <a:pPr lvl="1"/>
            <a:r>
              <a:rPr lang="en-US" dirty="0"/>
              <a:t>Body copy Segoe UI Regular 14/18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8" y="4477703"/>
            <a:ext cx="1153318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1pPr>
            <a:lvl2pPr marL="0" indent="0">
              <a:lnSpc>
                <a:spcPts val="12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Small: caption title Segoe </a:t>
            </a:r>
            <a:r>
              <a:rPr lang="en-US" dirty="0" err="1"/>
              <a:t>Semibold</a:t>
            </a:r>
            <a:r>
              <a:rPr lang="en-US" dirty="0"/>
              <a:t> 10/12</a:t>
            </a:r>
          </a:p>
          <a:p>
            <a:pPr lvl="1"/>
            <a:r>
              <a:rPr lang="en-US" dirty="0"/>
              <a:t>Caption Segoe Regular 10/12</a:t>
            </a:r>
          </a:p>
        </p:txBody>
      </p:sp>
    </p:spTree>
    <p:extLst>
      <p:ext uri="{BB962C8B-B14F-4D97-AF65-F5344CB8AC3E}">
        <p14:creationId xmlns:p14="http://schemas.microsoft.com/office/powerpoint/2010/main" val="1660141622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642066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8175081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2" y="-1"/>
            <a:ext cx="12436475" cy="699452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C67E965-287F-42B7-813C-42EF173BF65D}"/>
              </a:ext>
            </a:extLst>
          </p:cNvPr>
          <p:cNvSpPr/>
          <p:nvPr userDrawn="1"/>
        </p:nvSpPr>
        <p:spPr bwMode="auto">
          <a:xfrm>
            <a:off x="0" y="-1"/>
            <a:ext cx="7940040" cy="6994525"/>
          </a:xfrm>
          <a:prstGeom prst="rect">
            <a:avLst/>
          </a:prstGeom>
          <a:gradFill>
            <a:gsLst>
              <a:gs pos="17000">
                <a:schemeClr val="tx2">
                  <a:alpha val="85000"/>
                </a:schemeClr>
              </a:gs>
              <a:gs pos="100000">
                <a:schemeClr val="tx2">
                  <a:alpha val="0"/>
                </a:schemeClr>
              </a:gs>
            </a:gsLst>
            <a:lin ang="0" scaled="1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899478"/>
            <a:ext cx="7604125" cy="2701925"/>
          </a:xfrm>
          <a:noFill/>
        </p:spPr>
        <p:txBody>
          <a:bodyPr wrap="square" lIns="0" tIns="0" rIns="0" bIns="0" anchor="t" anchorCtr="0">
            <a:noAutofit/>
          </a:bodyPr>
          <a:lstStyle>
            <a:lvl1pPr>
              <a:lnSpc>
                <a:spcPts val="5600"/>
              </a:lnSpc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478289054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titl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436475" cy="699452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C67E965-287F-42B7-813C-42EF173BF65D}"/>
              </a:ext>
            </a:extLst>
          </p:cNvPr>
          <p:cNvSpPr/>
          <p:nvPr userDrawn="1"/>
        </p:nvSpPr>
        <p:spPr bwMode="auto">
          <a:xfrm>
            <a:off x="0" y="-1"/>
            <a:ext cx="7940040" cy="6994525"/>
          </a:xfrm>
          <a:prstGeom prst="rect">
            <a:avLst/>
          </a:prstGeom>
          <a:gradFill>
            <a:gsLst>
              <a:gs pos="17000">
                <a:schemeClr val="tx2">
                  <a:alpha val="85000"/>
                </a:schemeClr>
              </a:gs>
              <a:gs pos="100000">
                <a:schemeClr val="tx2">
                  <a:alpha val="0"/>
                </a:schemeClr>
              </a:gs>
            </a:gsLst>
            <a:lin ang="0" scaled="1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899478"/>
            <a:ext cx="7604125" cy="2701925"/>
          </a:xfrm>
          <a:noFill/>
        </p:spPr>
        <p:txBody>
          <a:bodyPr wrap="square" lIns="0" tIns="0" rIns="0" bIns="0" anchor="t" anchorCtr="0">
            <a:noAutofit/>
          </a:bodyPr>
          <a:lstStyle>
            <a:lvl1pPr>
              <a:lnSpc>
                <a:spcPts val="5600"/>
              </a:lnSpc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83472414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56530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1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354763" y="0"/>
            <a:ext cx="6081712" cy="6994525"/>
          </a:xfrm>
          <a:blipFill dpi="0" rotWithShape="1">
            <a:blip r:embed="rId2"/>
            <a:srcRect/>
            <a:tile tx="-1530350" ty="0" sx="66000" sy="66000" flip="none" algn="tl"/>
          </a:blipFill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9409277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 title="Drag photo"/>
          <p:cNvSpPr>
            <a:spLocks noGrp="1"/>
          </p:cNvSpPr>
          <p:nvPr>
            <p:ph type="pic" sz="quarter" idx="10" hasCustomPrompt="1"/>
          </p:nvPr>
        </p:nvSpPr>
        <p:spPr>
          <a:xfrm>
            <a:off x="465138" y="2168525"/>
            <a:ext cx="2734056" cy="4371975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3397922" y="2168524"/>
            <a:ext cx="2734056" cy="4371975"/>
          </a:xfrm>
          <a:blipFill dpi="0" rotWithShape="1">
            <a:blip r:embed="rId3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9263490" y="2168524"/>
            <a:ext cx="2734056" cy="4371975"/>
          </a:xfrm>
          <a:blipFill dpi="0" rotWithShape="1">
            <a:blip r:embed="rId4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330706" y="2168524"/>
            <a:ext cx="2734056" cy="4371975"/>
          </a:xfrm>
          <a:blipFill dpi="0" rotWithShape="1">
            <a:blip r:embed="rId5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56530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2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465138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18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3397922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19" name="Text Placeholder 16"/>
          <p:cNvSpPr>
            <a:spLocks noGrp="1"/>
          </p:cNvSpPr>
          <p:nvPr>
            <p:ph type="body" sz="quarter" idx="16" hasCustomPrompt="1"/>
          </p:nvPr>
        </p:nvSpPr>
        <p:spPr>
          <a:xfrm>
            <a:off x="6330706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20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9263490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</p:spTree>
    <p:extLst>
      <p:ext uri="{BB962C8B-B14F-4D97-AF65-F5344CB8AC3E}">
        <p14:creationId xmlns:p14="http://schemas.microsoft.com/office/powerpoint/2010/main" val="3643251750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465138" y="2168525"/>
            <a:ext cx="3690937" cy="2654300"/>
          </a:xfrm>
          <a:blipFill>
            <a:blip r:embed="rId2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4389437" y="2168525"/>
            <a:ext cx="3679825" cy="2654300"/>
          </a:xfrm>
          <a:blipFill>
            <a:blip r:embed="rId3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8302625" y="2168525"/>
            <a:ext cx="3695700" cy="2654300"/>
          </a:xfrm>
          <a:blipFill>
            <a:blip r:embed="rId4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3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>
                <a:solidFill>
                  <a:schemeClr val="accent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>
                <a:solidFill>
                  <a:schemeClr val="accent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94613094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1: one column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4853623" cy="615553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pt-BR" dirty="0"/>
              <a:t>Subhead Segoe UI Regular 20/24. Em volor resequaectur.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2761498"/>
            <a:ext cx="4853622" cy="2818376"/>
          </a:xfrm>
        </p:spPr>
        <p:txBody>
          <a:bodyPr lIns="0" tIns="0" rIns="0" bIns="0"/>
          <a:lstStyle>
            <a:lvl1pPr marL="285750" indent="-28575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62261009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2: two columns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199644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199644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28727959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3</a:t>
            </a:r>
          </a:p>
        </p:txBody>
      </p:sp>
    </p:spTree>
    <p:extLst>
      <p:ext uri="{BB962C8B-B14F-4D97-AF65-F5344CB8AC3E}">
        <p14:creationId xmlns:p14="http://schemas.microsoft.com/office/powerpoint/2010/main" val="2883117308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1873885"/>
            <a:ext cx="8229599" cy="1828800"/>
          </a:xfrm>
          <a:noFill/>
        </p:spPr>
        <p:txBody>
          <a:bodyPr lIns="0" tIns="0" rIns="0" bIns="0" anchor="t" anchorCtr="0"/>
          <a:lstStyle>
            <a:lvl1pPr>
              <a:lnSpc>
                <a:spcPts val="3000"/>
              </a:lnSpc>
              <a:defRPr sz="2800" spc="-15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8552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hart Placeholder 6"/>
          <p:cNvSpPr>
            <a:spLocks noGrp="1"/>
          </p:cNvSpPr>
          <p:nvPr>
            <p:ph type="chart" sz="quarter" idx="21"/>
          </p:nvPr>
        </p:nvSpPr>
        <p:spPr>
          <a:xfrm>
            <a:off x="465139" y="2168525"/>
            <a:ext cx="3690933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Chart examples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773736"/>
            <a:ext cx="3690937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5" y="5931090"/>
            <a:ext cx="369093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9442" y="5773736"/>
            <a:ext cx="3679822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4389438" y="5931090"/>
            <a:ext cx="3679825" cy="307777"/>
          </a:xfrm>
        </p:spPr>
        <p:txBody>
          <a:bodyPr vert="horz" wrap="square" lIns="0" tIns="0" rIns="0" bIns="0" rtlCol="0">
            <a:spAutoFit/>
          </a:bodyPr>
          <a:lstStyle>
            <a:lvl1pPr>
              <a:tabLst/>
              <a:defRPr lang="en-US" sz="1000" b="0" i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8302626" y="5773736"/>
            <a:ext cx="3702056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8302625" y="5931090"/>
            <a:ext cx="3702053" cy="307777"/>
          </a:xfrm>
        </p:spPr>
        <p:txBody>
          <a:bodyPr vert="horz" wrap="square" lIns="0" tIns="0" rIns="0" bIns="0" rtlCol="0">
            <a:spAutoFit/>
          </a:bodyPr>
          <a:lstStyle>
            <a:lvl1pPr marL="463550" indent="-463550">
              <a:tabLst/>
              <a:defRPr lang="en-US" sz="1000" b="0" i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20" name="Chart Placeholder 6"/>
          <p:cNvSpPr>
            <a:spLocks noGrp="1"/>
          </p:cNvSpPr>
          <p:nvPr>
            <p:ph type="chart" sz="quarter" idx="22"/>
          </p:nvPr>
        </p:nvSpPr>
        <p:spPr>
          <a:xfrm>
            <a:off x="4389438" y="2168525"/>
            <a:ext cx="3679825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1" name="Chart Placeholder 6"/>
          <p:cNvSpPr>
            <a:spLocks noGrp="1"/>
          </p:cNvSpPr>
          <p:nvPr>
            <p:ph type="chart" sz="quarter" idx="23"/>
          </p:nvPr>
        </p:nvSpPr>
        <p:spPr>
          <a:xfrm>
            <a:off x="8302624" y="2168525"/>
            <a:ext cx="3695701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6987537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Table styling</a:t>
            </a:r>
          </a:p>
        </p:txBody>
      </p:sp>
      <p:sp>
        <p:nvSpPr>
          <p:cNvPr id="4" name="Table Placeholder 3"/>
          <p:cNvSpPr>
            <a:spLocks noGrp="1"/>
          </p:cNvSpPr>
          <p:nvPr>
            <p:ph type="tbl" sz="quarter" idx="10"/>
          </p:nvPr>
        </p:nvSpPr>
        <p:spPr>
          <a:xfrm>
            <a:off x="465138" y="2168525"/>
            <a:ext cx="11533187" cy="4371975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3824078712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1873885"/>
            <a:ext cx="8229599" cy="1828800"/>
          </a:xfrm>
          <a:noFill/>
        </p:spPr>
        <p:txBody>
          <a:bodyPr lIns="0" tIns="0" rIns="0" bIns="0" anchor="t" anchorCtr="0"/>
          <a:lstStyle>
            <a:lvl1pPr>
              <a:lnSpc>
                <a:spcPts val="3000"/>
              </a:lnSpc>
              <a:defRPr sz="2800" spc="-15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6244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465139" y="449264"/>
            <a:ext cx="933131" cy="200341"/>
            <a:chOff x="465139" y="449264"/>
            <a:chExt cx="933131" cy="200341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 rotWithShape="1">
            <a:blip r:embed="rId2"/>
            <a:srcRect l="26716" r="872" b="4064"/>
            <a:stretch/>
          </p:blipFill>
          <p:spPr bwMode="black">
            <a:xfrm>
              <a:off x="721996" y="459092"/>
              <a:ext cx="676274" cy="187779"/>
            </a:xfrm>
            <a:prstGeom prst="rect">
              <a:avLst/>
            </a:prstGeom>
          </p:spPr>
        </p:pic>
        <p:pic>
          <p:nvPicPr>
            <p:cNvPr id="6" name="MS logo gray - EMF"/>
            <p:cNvPicPr>
              <a:picLocks noChangeAspect="1"/>
            </p:cNvPicPr>
            <p:nvPr userDrawn="1"/>
          </p:nvPicPr>
          <p:blipFill rotWithShape="1">
            <a:blip r:embed="rId3"/>
            <a:srcRect r="76414"/>
            <a:stretch/>
          </p:blipFill>
          <p:spPr bwMode="black">
            <a:xfrm>
              <a:off x="465139" y="449264"/>
              <a:ext cx="220661" cy="200341"/>
            </a:xfrm>
            <a:prstGeom prst="rect">
              <a:avLst/>
            </a:prstGeom>
          </p:spPr>
        </p:pic>
      </p:grp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1873885"/>
            <a:ext cx="8229599" cy="1828800"/>
          </a:xfrm>
          <a:noFill/>
        </p:spPr>
        <p:txBody>
          <a:bodyPr lIns="0" tIns="0" rIns="0" bIns="0" anchor="t" anchorCtr="0"/>
          <a:lstStyle>
            <a:lvl1pPr>
              <a:lnSpc>
                <a:spcPts val="3000"/>
              </a:lnSpc>
              <a:defRPr sz="28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36887110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79425"/>
            <a:ext cx="1483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0675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4400" y="633600"/>
            <a:ext cx="11575200" cy="410369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lang="en-US" sz="2800" dirty="0">
                <a:solidFill>
                  <a:srgbClr val="2F2F2F"/>
                </a:solidFill>
              </a:defRPr>
            </a:lvl1pPr>
          </a:lstStyle>
          <a:p>
            <a:pPr lvl="0">
              <a:lnSpc>
                <a:spcPts val="3200"/>
              </a:lnSpc>
            </a:pPr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78952"/>
            <a:ext cx="12436475" cy="5815573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0" tIns="46630" rIns="46630" bIns="4663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290" fontAlgn="base">
              <a:spcBef>
                <a:spcPct val="0"/>
              </a:spcBef>
              <a:spcAft>
                <a:spcPct val="0"/>
              </a:spcAft>
            </a:pPr>
            <a:endParaRPr lang="en-US" sz="1836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64400" y="1178952"/>
            <a:ext cx="11575200" cy="2658444"/>
          </a:xfrm>
        </p:spPr>
        <p:txBody>
          <a:bodyPr/>
          <a:lstStyle>
            <a:lvl1pPr marL="0" indent="0">
              <a:lnSpc>
                <a:spcPct val="95000"/>
              </a:lnSpc>
              <a:buNone/>
              <a:defRPr sz="3264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defRPr>
            </a:lvl1pPr>
            <a:lvl2pPr marL="346486" indent="0">
              <a:lnSpc>
                <a:spcPct val="95000"/>
              </a:lnSpc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defRPr>
            </a:lvl2pPr>
            <a:lvl3pPr marL="584492" indent="0">
              <a:lnSpc>
                <a:spcPct val="95000"/>
              </a:lnSpc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defRPr>
            </a:lvl3pPr>
            <a:lvl4pPr marL="814403" indent="0">
              <a:lnSpc>
                <a:spcPct val="95000"/>
              </a:lnSpc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defRPr>
            </a:lvl4pPr>
            <a:lvl5pPr marL="1050791" indent="0">
              <a:lnSpc>
                <a:spcPct val="95000"/>
              </a:lnSpc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63960460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3D86C2-808F-4E8B-B355-F5873DF904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54560" y="1144706"/>
            <a:ext cx="9327356" cy="2435131"/>
          </a:xfrm>
        </p:spPr>
        <p:txBody>
          <a:bodyPr anchor="b"/>
          <a:lstStyle>
            <a:lvl1pPr algn="ctr">
              <a:defRPr sz="6119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CCEDBD-DA8B-4E50-9C70-0F5BC991B2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54560" y="3673745"/>
            <a:ext cx="9327356" cy="1688724"/>
          </a:xfrm>
        </p:spPr>
        <p:txBody>
          <a:bodyPr/>
          <a:lstStyle>
            <a:lvl1pPr marL="0" indent="0" algn="ctr">
              <a:buNone/>
              <a:defRPr sz="2448"/>
            </a:lvl1pPr>
            <a:lvl2pPr marL="466298" indent="0" algn="ctr">
              <a:buNone/>
              <a:defRPr sz="2040"/>
            </a:lvl2pPr>
            <a:lvl3pPr marL="932597" indent="0" algn="ctr">
              <a:buNone/>
              <a:defRPr sz="1836"/>
            </a:lvl3pPr>
            <a:lvl4pPr marL="1398895" indent="0" algn="ctr">
              <a:buNone/>
              <a:defRPr sz="1632"/>
            </a:lvl4pPr>
            <a:lvl5pPr marL="1865193" indent="0" algn="ctr">
              <a:buNone/>
              <a:defRPr sz="1632"/>
            </a:lvl5pPr>
            <a:lvl6pPr marL="2331491" indent="0" algn="ctr">
              <a:buNone/>
              <a:defRPr sz="1632"/>
            </a:lvl6pPr>
            <a:lvl7pPr marL="2797790" indent="0" algn="ctr">
              <a:buNone/>
              <a:defRPr sz="1632"/>
            </a:lvl7pPr>
            <a:lvl8pPr marL="3264088" indent="0" algn="ctr">
              <a:buNone/>
              <a:defRPr sz="1632"/>
            </a:lvl8pPr>
            <a:lvl9pPr marL="3730386" indent="0" algn="ctr">
              <a:buNone/>
              <a:defRPr sz="1632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C08639-C2A2-4A3F-9183-69E216E8DE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D635B-365E-4B72-BC12-CD19A0D1B0E5}" type="datetimeFigureOut">
              <a:rPr lang="en-GB" smtClean="0"/>
              <a:t>08/08/2020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346EE5-39C4-4591-A18A-EC96FF77B1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446189-0F03-4C97-89E8-28AC01BB3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E2420-21EB-46F5-A6E7-0B589881E5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870075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BB6B6F-C9CB-40A7-AAEA-F79AC60FA4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0A914C-A1BA-455F-B834-96E7D2914B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EABC02-54BF-42E3-865D-42FF3186BA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D635B-365E-4B72-BC12-CD19A0D1B0E5}" type="datetimeFigureOut">
              <a:rPr lang="en-GB" smtClean="0"/>
              <a:t>08/08/2020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3C343C-EE55-45E1-98B8-6C3EB4B4DF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BC8FE7-2AB1-419A-B054-C1A7CBEE7A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E2420-21EB-46F5-A6E7-0B589881E5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895400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AD66BF-C31E-4A9F-972E-8D9D942013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8530" y="1743775"/>
            <a:ext cx="10726460" cy="2909528"/>
          </a:xfrm>
        </p:spPr>
        <p:txBody>
          <a:bodyPr anchor="b"/>
          <a:lstStyle>
            <a:lvl1pPr>
              <a:defRPr sz="6119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B6B45A-41A4-4350-8DC6-BB3D6A64DC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8530" y="4680828"/>
            <a:ext cx="10726460" cy="1530052"/>
          </a:xfrm>
        </p:spPr>
        <p:txBody>
          <a:bodyPr/>
          <a:lstStyle>
            <a:lvl1pPr marL="0" indent="0">
              <a:buNone/>
              <a:defRPr sz="2448">
                <a:solidFill>
                  <a:schemeClr val="tx1">
                    <a:tint val="75000"/>
                  </a:schemeClr>
                </a:solidFill>
              </a:defRPr>
            </a:lvl1pPr>
            <a:lvl2pPr marL="466298" indent="0">
              <a:buNone/>
              <a:defRPr sz="2040">
                <a:solidFill>
                  <a:schemeClr val="tx1">
                    <a:tint val="75000"/>
                  </a:schemeClr>
                </a:solidFill>
              </a:defRPr>
            </a:lvl2pPr>
            <a:lvl3pPr marL="932597" indent="0">
              <a:buNone/>
              <a:defRPr sz="1836">
                <a:solidFill>
                  <a:schemeClr val="tx1">
                    <a:tint val="75000"/>
                  </a:schemeClr>
                </a:solidFill>
              </a:defRPr>
            </a:lvl3pPr>
            <a:lvl4pPr marL="1398895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4pPr>
            <a:lvl5pPr marL="1865193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5pPr>
            <a:lvl6pPr marL="2331491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6pPr>
            <a:lvl7pPr marL="2797790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7pPr>
            <a:lvl8pPr marL="3264088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8pPr>
            <a:lvl9pPr marL="3730386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8AA90D-F841-4113-BB27-DCC90529C0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D635B-365E-4B72-BC12-CD19A0D1B0E5}" type="datetimeFigureOut">
              <a:rPr lang="en-GB" smtClean="0"/>
              <a:t>08/08/2020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AE6462-2161-4273-AF5A-A0AA7EC0B8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4F9D1A-4F10-464F-9017-1131727A2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E2420-21EB-46F5-A6E7-0B589881E5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376515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29B590-C6CB-47D6-850D-73AF17E69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B3E65C-0653-4B12-A30C-09642AAAA3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55008" y="1861968"/>
            <a:ext cx="5285502" cy="44379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531314-E4F1-4C39-B188-C0AB7A8DF5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5965" y="1861968"/>
            <a:ext cx="5285502" cy="44379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02F392-3208-41C9-A976-04AD499AC3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D635B-365E-4B72-BC12-CD19A0D1B0E5}" type="datetimeFigureOut">
              <a:rPr lang="en-GB" smtClean="0"/>
              <a:t>08/08/2020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A32AA5-0BA5-4610-AB21-DA05D1927D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58359C-34B4-47D8-88A0-5CCF9573B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E2420-21EB-46F5-A6E7-0B589881E5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21697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79425"/>
            <a:ext cx="1483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D2B18-506E-4AE7-88E6-FF1316FBE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627" y="372394"/>
            <a:ext cx="10726460" cy="135195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EEC2A4-05CB-47C7-AA85-36AC9D0DE2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6628" y="1714631"/>
            <a:ext cx="5261211" cy="840314"/>
          </a:xfrm>
        </p:spPr>
        <p:txBody>
          <a:bodyPr anchor="b"/>
          <a:lstStyle>
            <a:lvl1pPr marL="0" indent="0">
              <a:buNone/>
              <a:defRPr sz="2448" b="1"/>
            </a:lvl1pPr>
            <a:lvl2pPr marL="466298" indent="0">
              <a:buNone/>
              <a:defRPr sz="2040" b="1"/>
            </a:lvl2pPr>
            <a:lvl3pPr marL="932597" indent="0">
              <a:buNone/>
              <a:defRPr sz="1836" b="1"/>
            </a:lvl3pPr>
            <a:lvl4pPr marL="1398895" indent="0">
              <a:buNone/>
              <a:defRPr sz="1632" b="1"/>
            </a:lvl4pPr>
            <a:lvl5pPr marL="1865193" indent="0">
              <a:buNone/>
              <a:defRPr sz="1632" b="1"/>
            </a:lvl5pPr>
            <a:lvl6pPr marL="2331491" indent="0">
              <a:buNone/>
              <a:defRPr sz="1632" b="1"/>
            </a:lvl6pPr>
            <a:lvl7pPr marL="2797790" indent="0">
              <a:buNone/>
              <a:defRPr sz="1632" b="1"/>
            </a:lvl7pPr>
            <a:lvl8pPr marL="3264088" indent="0">
              <a:buNone/>
              <a:defRPr sz="1632" b="1"/>
            </a:lvl8pPr>
            <a:lvl9pPr marL="3730386" indent="0">
              <a:buNone/>
              <a:defRPr sz="163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CB9FE4-8B33-4819-8D3B-AD817B4FC4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6628" y="2554944"/>
            <a:ext cx="5261211" cy="37579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597A4F2-2E03-4A51-B99F-0D8A1403E6A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95965" y="1714631"/>
            <a:ext cx="5287122" cy="840314"/>
          </a:xfrm>
        </p:spPr>
        <p:txBody>
          <a:bodyPr anchor="b"/>
          <a:lstStyle>
            <a:lvl1pPr marL="0" indent="0">
              <a:buNone/>
              <a:defRPr sz="2448" b="1"/>
            </a:lvl1pPr>
            <a:lvl2pPr marL="466298" indent="0">
              <a:buNone/>
              <a:defRPr sz="2040" b="1"/>
            </a:lvl2pPr>
            <a:lvl3pPr marL="932597" indent="0">
              <a:buNone/>
              <a:defRPr sz="1836" b="1"/>
            </a:lvl3pPr>
            <a:lvl4pPr marL="1398895" indent="0">
              <a:buNone/>
              <a:defRPr sz="1632" b="1"/>
            </a:lvl4pPr>
            <a:lvl5pPr marL="1865193" indent="0">
              <a:buNone/>
              <a:defRPr sz="1632" b="1"/>
            </a:lvl5pPr>
            <a:lvl6pPr marL="2331491" indent="0">
              <a:buNone/>
              <a:defRPr sz="1632" b="1"/>
            </a:lvl6pPr>
            <a:lvl7pPr marL="2797790" indent="0">
              <a:buNone/>
              <a:defRPr sz="1632" b="1"/>
            </a:lvl7pPr>
            <a:lvl8pPr marL="3264088" indent="0">
              <a:buNone/>
              <a:defRPr sz="1632" b="1"/>
            </a:lvl8pPr>
            <a:lvl9pPr marL="3730386" indent="0">
              <a:buNone/>
              <a:defRPr sz="163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C4C0AD7-8E94-4FCC-A079-21DC5CD0C13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95965" y="2554944"/>
            <a:ext cx="5287122" cy="37579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5E53F1B-43EB-42AD-9F64-BCD5EBF8AD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D635B-365E-4B72-BC12-CD19A0D1B0E5}" type="datetimeFigureOut">
              <a:rPr lang="en-GB" smtClean="0"/>
              <a:t>08/08/2020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2732F73-E6F8-41F5-BFAB-FE899AACB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0687821-1319-40E4-BD45-A605F8ED2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E2420-21EB-46F5-A6E7-0B589881E5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083033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1F9EBC-E927-41C9-9295-39AC2A64FB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167D969-5303-487B-AB7C-9158344952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D635B-365E-4B72-BC12-CD19A0D1B0E5}" type="datetimeFigureOut">
              <a:rPr lang="en-GB" smtClean="0"/>
              <a:t>08/08/2020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7FFE07-9DEC-44F6-8055-DB8D6B685F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551E2C-63D4-445E-B122-B1BDA4AB0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E2420-21EB-46F5-A6E7-0B589881E5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830945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1C4604F-8C54-499B-B7D5-C1C0A44272C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0636" y="6547291"/>
            <a:ext cx="1768311" cy="27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10880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B7759-CC56-47A7-AD89-44C6F40599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628" y="466302"/>
            <a:ext cx="4011087" cy="1632056"/>
          </a:xfrm>
        </p:spPr>
        <p:txBody>
          <a:bodyPr anchor="b"/>
          <a:lstStyle>
            <a:lvl1pPr>
              <a:defRPr sz="3264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0B2F23-65E6-4C8A-A622-6B41F62450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7122" y="1007083"/>
            <a:ext cx="6295965" cy="4970646"/>
          </a:xfrm>
        </p:spPr>
        <p:txBody>
          <a:bodyPr/>
          <a:lstStyle>
            <a:lvl1pPr>
              <a:defRPr sz="3264"/>
            </a:lvl1pPr>
            <a:lvl2pPr>
              <a:defRPr sz="2856"/>
            </a:lvl2pPr>
            <a:lvl3pPr>
              <a:defRPr sz="2448"/>
            </a:lvl3pPr>
            <a:lvl4pPr>
              <a:defRPr sz="2040"/>
            </a:lvl4pPr>
            <a:lvl5pPr>
              <a:defRPr sz="2040"/>
            </a:lvl5pPr>
            <a:lvl6pPr>
              <a:defRPr sz="2040"/>
            </a:lvl6pPr>
            <a:lvl7pPr>
              <a:defRPr sz="2040"/>
            </a:lvl7pPr>
            <a:lvl8pPr>
              <a:defRPr sz="2040"/>
            </a:lvl8pPr>
            <a:lvl9pPr>
              <a:defRPr sz="204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DD6015-9B7D-410A-A0A6-4615E5E23F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56628" y="2098357"/>
            <a:ext cx="4011087" cy="3887467"/>
          </a:xfrm>
        </p:spPr>
        <p:txBody>
          <a:bodyPr/>
          <a:lstStyle>
            <a:lvl1pPr marL="0" indent="0">
              <a:buNone/>
              <a:defRPr sz="1632"/>
            </a:lvl1pPr>
            <a:lvl2pPr marL="466298" indent="0">
              <a:buNone/>
              <a:defRPr sz="1428"/>
            </a:lvl2pPr>
            <a:lvl3pPr marL="932597" indent="0">
              <a:buNone/>
              <a:defRPr sz="1224"/>
            </a:lvl3pPr>
            <a:lvl4pPr marL="1398895" indent="0">
              <a:buNone/>
              <a:defRPr sz="1020"/>
            </a:lvl4pPr>
            <a:lvl5pPr marL="1865193" indent="0">
              <a:buNone/>
              <a:defRPr sz="1020"/>
            </a:lvl5pPr>
            <a:lvl6pPr marL="2331491" indent="0">
              <a:buNone/>
              <a:defRPr sz="1020"/>
            </a:lvl6pPr>
            <a:lvl7pPr marL="2797790" indent="0">
              <a:buNone/>
              <a:defRPr sz="1020"/>
            </a:lvl7pPr>
            <a:lvl8pPr marL="3264088" indent="0">
              <a:buNone/>
              <a:defRPr sz="1020"/>
            </a:lvl8pPr>
            <a:lvl9pPr marL="3730386" indent="0">
              <a:buNone/>
              <a:defRPr sz="102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A86576-57F8-4ABD-AE87-39ADC4DE12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D635B-365E-4B72-BC12-CD19A0D1B0E5}" type="datetimeFigureOut">
              <a:rPr lang="en-GB" smtClean="0"/>
              <a:t>08/08/2020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8812ED-890F-4A97-BAA9-F4C5BE0BA7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CF50DB-76AB-4AB5-A9C9-5E4D057C0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E2420-21EB-46F5-A6E7-0B589881E5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034088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28A30-5F3C-45B1-BC1A-F20F76500E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628" y="466302"/>
            <a:ext cx="4011087" cy="1632056"/>
          </a:xfrm>
        </p:spPr>
        <p:txBody>
          <a:bodyPr anchor="b"/>
          <a:lstStyle>
            <a:lvl1pPr>
              <a:defRPr sz="3264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ABCCD03-85D1-4245-A531-32AD2094D19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87122" y="1007083"/>
            <a:ext cx="6295965" cy="4970646"/>
          </a:xfrm>
        </p:spPr>
        <p:txBody>
          <a:bodyPr/>
          <a:lstStyle>
            <a:lvl1pPr marL="0" indent="0">
              <a:buNone/>
              <a:defRPr sz="3264"/>
            </a:lvl1pPr>
            <a:lvl2pPr marL="466298" indent="0">
              <a:buNone/>
              <a:defRPr sz="2856"/>
            </a:lvl2pPr>
            <a:lvl3pPr marL="932597" indent="0">
              <a:buNone/>
              <a:defRPr sz="2448"/>
            </a:lvl3pPr>
            <a:lvl4pPr marL="1398895" indent="0">
              <a:buNone/>
              <a:defRPr sz="2040"/>
            </a:lvl4pPr>
            <a:lvl5pPr marL="1865193" indent="0">
              <a:buNone/>
              <a:defRPr sz="2040"/>
            </a:lvl5pPr>
            <a:lvl6pPr marL="2331491" indent="0">
              <a:buNone/>
              <a:defRPr sz="2040"/>
            </a:lvl6pPr>
            <a:lvl7pPr marL="2797790" indent="0">
              <a:buNone/>
              <a:defRPr sz="2040"/>
            </a:lvl7pPr>
            <a:lvl8pPr marL="3264088" indent="0">
              <a:buNone/>
              <a:defRPr sz="2040"/>
            </a:lvl8pPr>
            <a:lvl9pPr marL="3730386" indent="0">
              <a:buNone/>
              <a:defRPr sz="204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803DD1-263D-4B44-9858-98017DBDA7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56628" y="2098357"/>
            <a:ext cx="4011087" cy="3887467"/>
          </a:xfrm>
        </p:spPr>
        <p:txBody>
          <a:bodyPr/>
          <a:lstStyle>
            <a:lvl1pPr marL="0" indent="0">
              <a:buNone/>
              <a:defRPr sz="1632"/>
            </a:lvl1pPr>
            <a:lvl2pPr marL="466298" indent="0">
              <a:buNone/>
              <a:defRPr sz="1428"/>
            </a:lvl2pPr>
            <a:lvl3pPr marL="932597" indent="0">
              <a:buNone/>
              <a:defRPr sz="1224"/>
            </a:lvl3pPr>
            <a:lvl4pPr marL="1398895" indent="0">
              <a:buNone/>
              <a:defRPr sz="1020"/>
            </a:lvl4pPr>
            <a:lvl5pPr marL="1865193" indent="0">
              <a:buNone/>
              <a:defRPr sz="1020"/>
            </a:lvl5pPr>
            <a:lvl6pPr marL="2331491" indent="0">
              <a:buNone/>
              <a:defRPr sz="1020"/>
            </a:lvl6pPr>
            <a:lvl7pPr marL="2797790" indent="0">
              <a:buNone/>
              <a:defRPr sz="1020"/>
            </a:lvl7pPr>
            <a:lvl8pPr marL="3264088" indent="0">
              <a:buNone/>
              <a:defRPr sz="1020"/>
            </a:lvl8pPr>
            <a:lvl9pPr marL="3730386" indent="0">
              <a:buNone/>
              <a:defRPr sz="102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DF4DA0-4546-4334-9563-D8E0E7CA4C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D635B-365E-4B72-BC12-CD19A0D1B0E5}" type="datetimeFigureOut">
              <a:rPr lang="en-GB" smtClean="0"/>
              <a:t>08/08/2020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AC9B38-CB23-44B9-BC16-83E05ECD16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FC12EA-906F-45B1-B5FF-C701DAA77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E2420-21EB-46F5-A6E7-0B589881E5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869622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EECDE-23B2-4B5D-B6D6-A4AD88690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E0396A-B919-4B08-973F-BE80E9100F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61B969-A8FF-4983-A82F-01F88D30CC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D635B-365E-4B72-BC12-CD19A0D1B0E5}" type="datetimeFigureOut">
              <a:rPr lang="en-GB" smtClean="0"/>
              <a:t>08/08/2020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51C534-0382-40BA-AFAE-6DF6F095E0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F54C29-453A-4099-8EA7-B93E2D2145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E2420-21EB-46F5-A6E7-0B589881E5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69185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669EAFF-B830-4D4E-BAAB-D02469A08B5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899852" y="372394"/>
            <a:ext cx="2681615" cy="592753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3E36B9-9BBE-454A-8F9B-602D50DE61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55008" y="372394"/>
            <a:ext cx="7889389" cy="592753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077864-6E97-424F-B6AA-E015821119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D635B-365E-4B72-BC12-CD19A0D1B0E5}" type="datetimeFigureOut">
              <a:rPr lang="en-GB" smtClean="0"/>
              <a:t>08/08/2020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6BE6B5-9125-4741-99F4-E4A6ABEC67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43ECF1-A199-4254-93E8-76398FDCAF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E2420-21EB-46F5-A6E7-0B589881E5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102819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435140" cy="6994525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399" spc="-15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3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65139" y="449265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4316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BDBC305C-A9C3-4278-AFC0-C99DFD80A6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975" y="449264"/>
            <a:ext cx="11563350" cy="773112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835796744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_Subtit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C6936D-68F4-495F-A9E2-596DF0EFB8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639" y="295276"/>
            <a:ext cx="11889564" cy="823849"/>
          </a:xfrm>
        </p:spPr>
        <p:txBody>
          <a:bodyPr/>
          <a:lstStyle>
            <a:lvl1pPr algn="ctr">
              <a:defRPr sz="3599" spc="0">
                <a:solidFill>
                  <a:srgbClr val="2F2F2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8D78C74-7CAF-4426-A442-234151ACC82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74641" y="1096588"/>
            <a:ext cx="11888787" cy="376684"/>
          </a:xfrm>
        </p:spPr>
        <p:txBody>
          <a:bodyPr tIns="45720" bIns="45720"/>
          <a:lstStyle>
            <a:lvl1pPr marL="0" indent="0" algn="ctr">
              <a:buNone/>
              <a:defRPr sz="2000" spc="0">
                <a:solidFill>
                  <a:schemeClr val="accent1"/>
                </a:solidFill>
              </a:defRPr>
            </a:lvl1pPr>
            <a:lvl2pPr marL="342703" indent="0" algn="ctr">
              <a:buNone/>
              <a:defRPr sz="2040">
                <a:solidFill>
                  <a:schemeClr val="accent1"/>
                </a:solidFill>
              </a:defRPr>
            </a:lvl2pPr>
            <a:lvl3pPr marL="571171" indent="0" algn="ctr">
              <a:buNone/>
              <a:defRPr sz="2040">
                <a:solidFill>
                  <a:schemeClr val="accent1"/>
                </a:solidFill>
              </a:defRPr>
            </a:lvl3pPr>
            <a:lvl4pPr marL="799638" indent="0" algn="ctr">
              <a:buNone/>
              <a:defRPr sz="2040">
                <a:solidFill>
                  <a:schemeClr val="accent1"/>
                </a:solidFill>
              </a:defRPr>
            </a:lvl4pPr>
            <a:lvl5pPr marL="1028106" indent="0" algn="ctr">
              <a:buNone/>
              <a:defRPr sz="204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507221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trike="noStrike" spc="-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1399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3F3274D-8F90-4F75-B990-F6B7A291DE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7993" y="446248"/>
            <a:ext cx="11560332" cy="757077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858337834"/>
      </p:ext>
    </p:extLst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40" y="632782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99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/>
              <a:t>Text option 1: three column bulleted list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9" y="1919803"/>
            <a:ext cx="7604125" cy="615553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557" indent="0">
              <a:buNone/>
              <a:defRPr/>
            </a:lvl2pPr>
            <a:lvl3pPr marL="457112" indent="0">
              <a:buNone/>
              <a:defRPr/>
            </a:lvl3pPr>
            <a:lvl4pPr marL="685669" indent="0">
              <a:buNone/>
              <a:defRPr/>
            </a:lvl4pPr>
            <a:lvl5pPr marL="914224" indent="0">
              <a:buNone/>
              <a:defRPr/>
            </a:lvl5pPr>
          </a:lstStyle>
          <a:p>
            <a:pPr lvl="0"/>
            <a:r>
              <a:rPr lang="en-US"/>
              <a:t>Subhead Segoe UI Regular 20/24. Dis </a:t>
            </a:r>
            <a:r>
              <a:rPr lang="en-US" err="1"/>
              <a:t>apid</a:t>
            </a:r>
            <a:r>
              <a:rPr lang="en-US"/>
              <a:t> </a:t>
            </a:r>
            <a:r>
              <a:rPr lang="en-US" err="1"/>
              <a:t>es</a:t>
            </a:r>
            <a:r>
              <a:rPr lang="en-US"/>
              <a:t> </a:t>
            </a:r>
            <a:r>
              <a:rPr lang="en-US" err="1"/>
              <a:t>simusanditis</a:t>
            </a:r>
            <a:r>
              <a:rPr lang="en-US"/>
              <a:t> </a:t>
            </a:r>
            <a:r>
              <a:rPr lang="en-US" err="1"/>
              <a:t>ea</a:t>
            </a:r>
            <a:r>
              <a:rPr lang="en-US"/>
              <a:t> ex et </a:t>
            </a:r>
            <a:r>
              <a:rPr lang="en-US" err="1"/>
              <a:t>illore</a:t>
            </a:r>
            <a:r>
              <a:rPr lang="en-US"/>
              <a:t>, </a:t>
            </a:r>
            <a:r>
              <a:rPr lang="en-US" err="1"/>
              <a:t>nectationet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dic</a:t>
            </a:r>
            <a:r>
              <a:rPr lang="en-US"/>
              <a:t> </a:t>
            </a:r>
            <a:r>
              <a:rPr lang="en-US" err="1"/>
              <a:t>tem</a:t>
            </a:r>
            <a:r>
              <a:rPr lang="en-US"/>
              <a:t> </a:t>
            </a:r>
            <a:r>
              <a:rPr lang="en-US" err="1"/>
              <a:t>vit</a:t>
            </a:r>
            <a:r>
              <a:rPr lang="en-US"/>
              <a:t> </a:t>
            </a:r>
            <a:r>
              <a:rPr lang="en-US" err="1"/>
              <a:t>velestium</a:t>
            </a:r>
            <a:r>
              <a:rPr lang="en-US"/>
              <a:t> </a:t>
            </a:r>
            <a:r>
              <a:rPr lang="en-US" err="1"/>
              <a:t>reperro</a:t>
            </a:r>
            <a:r>
              <a:rPr lang="en-US"/>
              <a:t> </a:t>
            </a:r>
            <a:r>
              <a:rPr lang="en-US" err="1"/>
              <a:t>rroviduntion</a:t>
            </a:r>
            <a:r>
              <a:rPr lang="en-US"/>
              <a:t> </a:t>
            </a:r>
            <a:r>
              <a:rPr lang="en-US" err="1"/>
              <a:t>conem</a:t>
            </a:r>
            <a:r>
              <a:rPr lang="en-US"/>
              <a:t> </a:t>
            </a:r>
            <a:r>
              <a:rPr lang="en-US" err="1"/>
              <a:t>rehend</a:t>
            </a:r>
            <a:r>
              <a:rPr lang="en-US"/>
              <a:t>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40" y="3214127"/>
            <a:ext cx="3690937" cy="274665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399" b="1">
                <a:solidFill>
                  <a:schemeClr val="accent1"/>
                </a:solidFill>
                <a:latin typeface="+mn-lt"/>
              </a:defRPr>
            </a:lvl1pPr>
            <a:lvl2pPr marL="285695" marR="0" indent="-285695" algn="l" defTabSz="932563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399">
                <a:solidFill>
                  <a:schemeClr val="tx1"/>
                </a:solidFill>
              </a:defRPr>
            </a:lvl2pPr>
            <a:lvl3pPr marL="457112" indent="0">
              <a:buNone/>
              <a:defRPr/>
            </a:lvl3pPr>
            <a:lvl4pPr marL="685669" indent="0">
              <a:buNone/>
              <a:defRPr/>
            </a:lvl4pPr>
            <a:lvl5pPr marL="914224" indent="0">
              <a:buNone/>
              <a:defRPr/>
            </a:lvl5pPr>
          </a:lstStyle>
          <a:p>
            <a:pPr lvl="0"/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  <a:r>
              <a:rPr lang="en-US" err="1"/>
              <a:t>Urestempor</a:t>
            </a:r>
            <a:r>
              <a:rPr lang="en-US"/>
              <a:t> </a:t>
            </a:r>
            <a:r>
              <a:rPr lang="en-US" err="1"/>
              <a:t>ra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velique</a:t>
            </a:r>
            <a:r>
              <a:rPr lang="en-US"/>
              <a:t> </a:t>
            </a:r>
            <a:r>
              <a:rPr lang="en-US" err="1"/>
              <a:t>perum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qui </a:t>
            </a:r>
            <a:r>
              <a:rPr lang="en-US" err="1"/>
              <a:t>omnimus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</a:t>
            </a:r>
            <a:r>
              <a:rPr lang="en-US" err="1"/>
              <a:t>fuga</a:t>
            </a:r>
            <a:r>
              <a:rPr lang="en-US"/>
              <a:t>.</a:t>
            </a:r>
          </a:p>
          <a:p>
            <a:pPr lvl="1"/>
            <a:endParaRPr lang="en-US"/>
          </a:p>
          <a:p>
            <a:pPr marL="285695" marR="0" lvl="1" indent="-285695" algn="l" defTabSz="932563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Body copy Segoe Regular 14/18.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  <a:r>
              <a:rPr lang="en-US" err="1"/>
              <a:t>Urestempor</a:t>
            </a:r>
            <a:r>
              <a:rPr lang="en-US"/>
              <a:t> </a:t>
            </a:r>
            <a:r>
              <a:rPr lang="en-US" err="1"/>
              <a:t>ra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velique</a:t>
            </a:r>
            <a:r>
              <a:rPr lang="en-US"/>
              <a:t> </a:t>
            </a:r>
            <a:r>
              <a:rPr lang="en-US" err="1"/>
              <a:t>perum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qui </a:t>
            </a:r>
            <a:r>
              <a:rPr lang="en-US" err="1"/>
              <a:t>omnimus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</a:t>
            </a:r>
            <a:r>
              <a:rPr lang="en-US" err="1"/>
              <a:t>fuga</a:t>
            </a:r>
            <a:r>
              <a:rPr lang="en-US"/>
              <a:t>.</a:t>
            </a:r>
          </a:p>
          <a:p>
            <a:pPr lvl="1"/>
            <a:endParaRPr lang="en-US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99598" y="3223707"/>
            <a:ext cx="3669666" cy="2746657"/>
          </a:xfrm>
        </p:spPr>
        <p:txBody>
          <a:bodyPr lIns="0" tIns="0" rIns="0" bIns="0"/>
          <a:lstStyle>
            <a:lvl1pPr marL="0" marR="0" indent="0" algn="l" defTabSz="932563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399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85695" marR="0" indent="-285695" algn="l" defTabSz="932563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399">
                <a:solidFill>
                  <a:schemeClr val="tx1"/>
                </a:solidFill>
              </a:defRPr>
            </a:lvl2pPr>
            <a:lvl3pPr marL="457112" indent="0">
              <a:buNone/>
              <a:defRPr/>
            </a:lvl3pPr>
            <a:lvl4pPr marL="685669" indent="0">
              <a:buNone/>
              <a:defRPr/>
            </a:lvl4pPr>
            <a:lvl5pPr marL="914224" indent="0">
              <a:buNone/>
              <a:defRPr/>
            </a:lvl5pPr>
          </a:lstStyle>
          <a:p>
            <a:pPr marL="0" marR="0" lvl="0" indent="0" algn="l" defTabSz="932563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  <a:r>
              <a:rPr lang="en-US" err="1"/>
              <a:t>Urestempor</a:t>
            </a:r>
            <a:r>
              <a:rPr lang="en-US"/>
              <a:t> </a:t>
            </a:r>
            <a:r>
              <a:rPr lang="en-US" err="1"/>
              <a:t>ra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velique</a:t>
            </a:r>
            <a:r>
              <a:rPr lang="en-US"/>
              <a:t> </a:t>
            </a:r>
            <a:r>
              <a:rPr lang="en-US" err="1"/>
              <a:t>perum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qui </a:t>
            </a:r>
            <a:r>
              <a:rPr lang="en-US" err="1"/>
              <a:t>omnimus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</a:t>
            </a:r>
            <a:r>
              <a:rPr lang="en-US" err="1"/>
              <a:t>fuga</a:t>
            </a:r>
            <a:r>
              <a:rPr lang="en-US"/>
              <a:t>.</a:t>
            </a:r>
          </a:p>
          <a:p>
            <a:pPr lvl="1"/>
            <a:endParaRPr lang="en-US"/>
          </a:p>
          <a:p>
            <a:pPr marL="285695" marR="0" lvl="1" indent="-285695" algn="l" defTabSz="932563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Body copy Segoe Regular 14/18.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  <a:r>
              <a:rPr lang="en-US" err="1"/>
              <a:t>Urestempor</a:t>
            </a:r>
            <a:r>
              <a:rPr lang="en-US"/>
              <a:t> </a:t>
            </a:r>
            <a:r>
              <a:rPr lang="en-US" err="1"/>
              <a:t>ra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velique</a:t>
            </a:r>
            <a:r>
              <a:rPr lang="en-US"/>
              <a:t> </a:t>
            </a:r>
            <a:r>
              <a:rPr lang="en-US" err="1"/>
              <a:t>perum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qui </a:t>
            </a:r>
            <a:r>
              <a:rPr lang="en-US" err="1"/>
              <a:t>omnimus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</a:t>
            </a:r>
            <a:r>
              <a:rPr lang="en-US" err="1"/>
              <a:t>fuga</a:t>
            </a:r>
            <a:r>
              <a:rPr lang="en-US"/>
              <a:t>.</a:t>
            </a:r>
          </a:p>
          <a:p>
            <a:pPr lvl="1"/>
            <a:endParaRPr lang="en-US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3578" y="3214127"/>
            <a:ext cx="3694748" cy="274665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399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85695" marR="0" indent="-285695" algn="l" defTabSz="932563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399">
                <a:solidFill>
                  <a:schemeClr val="tx1"/>
                </a:solidFill>
              </a:defRPr>
            </a:lvl2pPr>
            <a:lvl3pPr marL="457112" indent="0">
              <a:buNone/>
              <a:defRPr/>
            </a:lvl3pPr>
            <a:lvl4pPr marL="685669" indent="0">
              <a:buNone/>
              <a:defRPr/>
            </a:lvl4pPr>
            <a:lvl5pPr marL="914224" indent="0">
              <a:buNone/>
              <a:defRPr/>
            </a:lvl5pPr>
          </a:lstStyle>
          <a:p>
            <a:pPr marL="0" marR="0" lvl="0" indent="0" algn="l" defTabSz="932563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  <a:r>
              <a:rPr lang="en-US" err="1"/>
              <a:t>Urestempor</a:t>
            </a:r>
            <a:r>
              <a:rPr lang="en-US"/>
              <a:t> </a:t>
            </a:r>
            <a:r>
              <a:rPr lang="en-US" err="1"/>
              <a:t>ra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velique</a:t>
            </a:r>
            <a:r>
              <a:rPr lang="en-US"/>
              <a:t> </a:t>
            </a:r>
            <a:r>
              <a:rPr lang="en-US" err="1"/>
              <a:t>perum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qui </a:t>
            </a:r>
            <a:r>
              <a:rPr lang="en-US" err="1"/>
              <a:t>omnimus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</a:t>
            </a:r>
            <a:r>
              <a:rPr lang="en-US" err="1"/>
              <a:t>fuga</a:t>
            </a:r>
            <a:r>
              <a:rPr lang="en-US"/>
              <a:t>.</a:t>
            </a:r>
          </a:p>
          <a:p>
            <a:pPr lvl="1"/>
            <a:endParaRPr lang="en-US"/>
          </a:p>
          <a:p>
            <a:pPr marL="285695" marR="0" lvl="1" indent="-285695" algn="l" defTabSz="932563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Body copy Segoe Regular 14/18.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  <a:r>
              <a:rPr lang="en-US" err="1"/>
              <a:t>Urestempor</a:t>
            </a:r>
            <a:r>
              <a:rPr lang="en-US"/>
              <a:t> </a:t>
            </a:r>
            <a:r>
              <a:rPr lang="en-US" err="1"/>
              <a:t>ra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velique</a:t>
            </a:r>
            <a:r>
              <a:rPr lang="en-US"/>
              <a:t> </a:t>
            </a:r>
            <a:r>
              <a:rPr lang="en-US" err="1"/>
              <a:t>perum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qui </a:t>
            </a:r>
            <a:r>
              <a:rPr lang="en-US" err="1"/>
              <a:t>omnimus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</a:t>
            </a:r>
            <a:r>
              <a:rPr lang="en-US" err="1"/>
              <a:t>fuga</a:t>
            </a:r>
            <a:r>
              <a:rPr lang="en-US"/>
              <a:t>.</a:t>
            </a:r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971019"/>
      </p:ext>
    </p:extLst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 hasCustomPrompt="1"/>
          </p:nvPr>
        </p:nvSpPr>
        <p:spPr>
          <a:xfrm>
            <a:off x="438389" y="1207898"/>
            <a:ext cx="7624525" cy="360540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lnSpc>
                <a:spcPct val="90000"/>
              </a:lnSpc>
              <a:defRPr lang="en-US" sz="5399" spc="-150" dirty="0">
                <a:solidFill>
                  <a:schemeClr val="tx1"/>
                </a:solidFill>
              </a:defRPr>
            </a:lvl1pPr>
          </a:lstStyle>
          <a:p>
            <a:pPr marL="0" lvl="0">
              <a:lnSpc>
                <a:spcPts val="5599"/>
              </a:lnSpc>
            </a:pPr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631586791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5">
            <a:extLst>
              <a:ext uri="{FF2B5EF4-FFF2-40B4-BE49-F238E27FC236}">
                <a16:creationId xmlns:a16="http://schemas.microsoft.com/office/drawing/2014/main" id="{1CB8D96F-CB58-48EC-B5B5-5C28F11ADE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8389" y="1207898"/>
            <a:ext cx="7624525" cy="360540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lnSpc>
                <a:spcPct val="90000"/>
              </a:lnSpc>
              <a:defRPr lang="en-US" sz="5399" spc="-150" dirty="0">
                <a:solidFill>
                  <a:srgbClr val="FFFFFF"/>
                </a:solidFill>
              </a:defRPr>
            </a:lvl1pPr>
          </a:lstStyle>
          <a:p>
            <a:pPr marL="0" lvl="0">
              <a:lnSpc>
                <a:spcPts val="5599"/>
              </a:lnSpc>
            </a:pPr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138241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95914" y="1463669"/>
            <a:ext cx="11239789" cy="493016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2193399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_dark_left align no bullet tit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44D25F-08D7-49E9-9360-7BA9C68F9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7CB0EC-76AB-475F-8F92-C503E6270C6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973614" y="1419630"/>
            <a:ext cx="10185956" cy="5367650"/>
          </a:xfrm>
        </p:spPr>
        <p:txBody>
          <a:bodyPr>
            <a:normAutofit/>
          </a:bodyPr>
          <a:lstStyle>
            <a:lvl1pPr>
              <a:spcBef>
                <a:spcPts val="1836"/>
              </a:spcBef>
              <a:defRPr sz="2448"/>
            </a:lvl1pPr>
            <a:lvl2pPr marL="3238" indent="-3238">
              <a:spcBef>
                <a:spcPts val="306"/>
              </a:spcBef>
              <a:buNone/>
              <a:defRPr sz="1836"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150773421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1">
    <p:bg>
      <p:bgPr>
        <a:solidFill>
          <a:srgbClr val="4B53B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C65F1D8-A53B-4782-8070-BFD11D8EC0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7278" y="445842"/>
            <a:ext cx="914400" cy="194945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399" strike="noStrike" spc="-150" baseline="0">
                <a:solidFill>
                  <a:schemeClr val="bg2"/>
                </a:solidFill>
              </a:defRPr>
            </a:lvl1pPr>
          </a:lstStyle>
          <a:p>
            <a:r>
              <a:rPr lang="en-US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3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20738965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9" y="632780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99"/>
              </a:lnSpc>
              <a:defRPr sz="2800" strike="noStrike">
                <a:solidFill>
                  <a:srgbClr val="2F2F2F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745050145"/>
      </p:ext>
    </p:extLst>
  </p:cSld>
  <p:clrMapOvr>
    <a:masterClrMapping/>
  </p:clrMapOvr>
  <p:transition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98148" y="1462924"/>
            <a:ext cx="11239464" cy="18744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33149" indent="0">
              <a:buNone/>
              <a:defRPr/>
            </a:lvl2pPr>
            <a:lvl3pPr marL="466298" indent="0">
              <a:buNone/>
              <a:defRPr/>
            </a:lvl3pPr>
            <a:lvl4pPr marL="699447" indent="0">
              <a:buNone/>
              <a:defRPr/>
            </a:lvl4pPr>
            <a:lvl5pPr marL="932597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0200773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gradFill>
                  <a:gsLst>
                    <a:gs pos="8333">
                      <a:schemeClr val="tx1"/>
                    </a:gs>
                    <a:gs pos="26000">
                      <a:schemeClr val="tx1"/>
                    </a:gs>
                  </a:gsLst>
                  <a:lin ang="5400000" scaled="1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95914" y="1463669"/>
            <a:ext cx="11239789" cy="493016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5479368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465139" y="449264"/>
            <a:ext cx="933131" cy="200341"/>
            <a:chOff x="465139" y="449264"/>
            <a:chExt cx="933131" cy="200341"/>
          </a:xfrm>
        </p:grpSpPr>
        <p:pic>
          <p:nvPicPr>
            <p:cNvPr id="97" name="Picture 96"/>
            <p:cNvPicPr>
              <a:picLocks noChangeAspect="1"/>
            </p:cNvPicPr>
            <p:nvPr userDrawn="1"/>
          </p:nvPicPr>
          <p:blipFill rotWithShape="1">
            <a:blip r:embed="rId2"/>
            <a:srcRect l="26716" r="872" b="4064"/>
            <a:stretch/>
          </p:blipFill>
          <p:spPr bwMode="black">
            <a:xfrm>
              <a:off x="721996" y="459092"/>
              <a:ext cx="676274" cy="187779"/>
            </a:xfrm>
            <a:prstGeom prst="rect">
              <a:avLst/>
            </a:prstGeom>
          </p:spPr>
        </p:pic>
        <p:pic>
          <p:nvPicPr>
            <p:cNvPr id="64" name="MS logo gray - EMF"/>
            <p:cNvPicPr>
              <a:picLocks noChangeAspect="1"/>
            </p:cNvPicPr>
            <p:nvPr userDrawn="1"/>
          </p:nvPicPr>
          <p:blipFill rotWithShape="1">
            <a:blip r:embed="rId3"/>
            <a:srcRect r="76414"/>
            <a:stretch/>
          </p:blipFill>
          <p:spPr bwMode="black">
            <a:xfrm>
              <a:off x="465139" y="449264"/>
              <a:ext cx="220661" cy="2003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696385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5675739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gradFill>
                  <a:gsLst>
                    <a:gs pos="8333">
                      <a:schemeClr val="tx1"/>
                    </a:gs>
                    <a:gs pos="26000">
                      <a:schemeClr val="tx1"/>
                    </a:gs>
                  </a:gsLst>
                  <a:lin ang="5400000" scaled="1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95914" y="1463669"/>
            <a:ext cx="11239789" cy="493016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6398614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Page">
    <p:bg>
      <p:bgPr>
        <a:solidFill>
          <a:srgbClr val="46467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95230" y="2133685"/>
            <a:ext cx="10726460" cy="1169706"/>
          </a:xfrm>
          <a:prstGeom prst="rect">
            <a:avLst/>
          </a:prstGeom>
        </p:spPr>
        <p:txBody>
          <a:bodyPr/>
          <a:lstStyle>
            <a:lvl1pPr>
              <a:defRPr sz="6119"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r>
              <a:rPr lang="en-US"/>
              <a:t>Thank you!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8DE16B-99EF-4143-9F48-9EC02CFBE34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75741" y="1546757"/>
            <a:ext cx="7462615" cy="5447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097627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Just runners"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AD38524C-52CD-4F71-A128-ABD0A81E6DF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612732" y="5344982"/>
            <a:ext cx="1404625" cy="1385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070984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A18445D-726A-4388-99D8-510F7A91DC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718" y="421375"/>
            <a:ext cx="11892380" cy="614905"/>
          </a:xfrm>
          <a:prstGeom prst="rect">
            <a:avLst/>
          </a:prstGeom>
        </p:spPr>
        <p:txBody>
          <a:bodyPr anchor="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2F882B-6029-424C-B821-1BF376E085E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1718" y="1036279"/>
            <a:ext cx="11892380" cy="284282"/>
          </a:xfrm>
        </p:spPr>
        <p:txBody>
          <a:bodyPr wrap="square" lIns="91440" tIns="0" rIns="0" bIns="0">
            <a:noAutofit/>
          </a:bodyPr>
          <a:lstStyle>
            <a:lvl1pPr marL="0" marR="0" indent="0" algn="l" defTabSz="932563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26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b="0" i="0">
                <a:solidFill>
                  <a:srgbClr val="0077D3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557" marR="0" indent="0" algn="l" defTabSz="9325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lvl2pPr>
            <a:lvl3pPr marL="457112" indent="0">
              <a:buNone/>
              <a:defRPr/>
            </a:lvl3pPr>
            <a:lvl4pPr marL="685669" indent="0">
              <a:buNone/>
              <a:defRPr/>
            </a:lvl4pPr>
            <a:lvl5pPr marL="914224" indent="0">
              <a:buNone/>
              <a:defRPr/>
            </a:lvl5pPr>
          </a:lstStyle>
          <a:p>
            <a:pPr lvl="0"/>
            <a:r>
              <a:rPr lang="pt-BR" err="1"/>
              <a:t>Subhead</a:t>
            </a:r>
            <a:r>
              <a:rPr lang="pt-BR"/>
              <a:t> Segoe UI Regular 18pt</a:t>
            </a:r>
          </a:p>
        </p:txBody>
      </p:sp>
    </p:spTree>
    <p:extLst>
      <p:ext uri="{BB962C8B-B14F-4D97-AF65-F5344CB8AC3E}">
        <p14:creationId xmlns:p14="http://schemas.microsoft.com/office/powerpoint/2010/main" val="3619149326"/>
      </p:ext>
    </p:extLst>
  </p:cSld>
  <p:clrMapOvr>
    <a:masterClrMapping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072883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465136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7" hasCustomPrompt="1"/>
          </p:nvPr>
        </p:nvSpPr>
        <p:spPr>
          <a:xfrm>
            <a:off x="933451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4389439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/>
          <p:cNvSpPr/>
          <p:nvPr userDrawn="1"/>
        </p:nvSpPr>
        <p:spPr bwMode="auto">
          <a:xfrm>
            <a:off x="8307387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9" y="632780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99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3: three columns images and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399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563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99">
                <a:solidFill>
                  <a:schemeClr val="tx1"/>
                </a:solidFill>
              </a:defRPr>
            </a:lvl2pPr>
            <a:lvl3pPr marL="457112" indent="0">
              <a:buNone/>
              <a:defRPr/>
            </a:lvl3pPr>
            <a:lvl4pPr marL="685669" indent="0">
              <a:buNone/>
              <a:defRPr/>
            </a:lvl4pPr>
            <a:lvl5pPr marL="914224" indent="0">
              <a:buNone/>
              <a:defRPr/>
            </a:lvl5pPr>
          </a:lstStyle>
          <a:p>
            <a:pPr marL="0" marR="0" lvl="0" indent="0" algn="l" defTabSz="932563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4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399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563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99">
                <a:solidFill>
                  <a:schemeClr val="tx1"/>
                </a:solidFill>
              </a:defRPr>
            </a:lvl2pPr>
            <a:lvl3pPr marL="457112" indent="0">
              <a:buNone/>
              <a:defRPr/>
            </a:lvl3pPr>
            <a:lvl4pPr marL="685669" indent="0">
              <a:buNone/>
              <a:defRPr/>
            </a:lvl4pPr>
            <a:lvl5pPr marL="914224" indent="0">
              <a:buNone/>
              <a:defRPr/>
            </a:lvl5pPr>
          </a:lstStyle>
          <a:p>
            <a:pPr marL="0" marR="0" lvl="0" indent="0" algn="l" defTabSz="932563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9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399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563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99">
                <a:solidFill>
                  <a:schemeClr val="tx1"/>
                </a:solidFill>
              </a:defRPr>
            </a:lvl2pPr>
            <a:lvl3pPr marL="457112" indent="0">
              <a:buNone/>
              <a:defRPr/>
            </a:lvl3pPr>
            <a:lvl4pPr marL="685669" indent="0">
              <a:buNone/>
              <a:defRPr/>
            </a:lvl4pPr>
            <a:lvl5pPr marL="914224" indent="0">
              <a:buNone/>
              <a:defRPr/>
            </a:lvl5pPr>
          </a:lstStyle>
          <a:p>
            <a:pPr marL="0" marR="0" lvl="0" indent="0" algn="l" defTabSz="932563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7" name="Content Placeholder 15"/>
          <p:cNvSpPr>
            <a:spLocks noGrp="1"/>
          </p:cNvSpPr>
          <p:nvPr>
            <p:ph sz="quarter" idx="18" hasCustomPrompt="1"/>
          </p:nvPr>
        </p:nvSpPr>
        <p:spPr>
          <a:xfrm>
            <a:off x="4855368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18" name="Content Placeholder 15"/>
          <p:cNvSpPr>
            <a:spLocks noGrp="1"/>
          </p:cNvSpPr>
          <p:nvPr>
            <p:ph sz="quarter" idx="19" hasCustomPrompt="1"/>
          </p:nvPr>
        </p:nvSpPr>
        <p:spPr>
          <a:xfrm>
            <a:off x="8777287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44BA186-C09F-458C-927E-6680BAC4BF5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49524" y="6321508"/>
            <a:ext cx="1829371" cy="673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946898"/>
      </p:ext>
    </p:extLst>
  </p:cSld>
  <p:clrMapOvr>
    <a:masterClrMapping/>
  </p:clrMapOvr>
  <p:transition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40" y="632781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98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40" y="1919806"/>
            <a:ext cx="11533187" cy="307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513" indent="0">
              <a:buNone/>
              <a:defRPr/>
            </a:lvl2pPr>
            <a:lvl3pPr marL="457024" indent="0">
              <a:buNone/>
              <a:defRPr/>
            </a:lvl3pPr>
            <a:lvl4pPr marL="685537" indent="0">
              <a:buNone/>
              <a:defRPr/>
            </a:lvl4pPr>
            <a:lvl5pPr marL="914049" indent="0">
              <a:buNone/>
              <a:defRPr/>
            </a:lvl5pPr>
          </a:lstStyle>
          <a:p>
            <a:pPr lvl="0"/>
            <a:r>
              <a:rPr lang="en-US" dirty="0"/>
              <a:t>Large: subhead Segoe UI Regular 20/24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40" y="3214124"/>
            <a:ext cx="11533187" cy="46166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398" b="1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398">
                <a:solidFill>
                  <a:schemeClr val="tx1"/>
                </a:solidFill>
              </a:defRPr>
            </a:lvl2pPr>
            <a:lvl3pPr marL="457024" indent="0">
              <a:buNone/>
              <a:defRPr/>
            </a:lvl3pPr>
            <a:lvl4pPr marL="685537" indent="0">
              <a:buNone/>
              <a:defRPr/>
            </a:lvl4pPr>
            <a:lvl5pPr marL="914049" indent="0">
              <a:buNone/>
              <a:defRPr/>
            </a:lvl5pPr>
          </a:lstStyle>
          <a:p>
            <a:pPr lvl="0"/>
            <a:r>
              <a:rPr lang="en-US" dirty="0"/>
              <a:t>Medium: paragraph title Segoe UI bold 14/18</a:t>
            </a:r>
          </a:p>
          <a:p>
            <a:pPr lvl="1"/>
            <a:r>
              <a:rPr lang="en-US" dirty="0"/>
              <a:t>Body copy Segoe UI Regular 14/18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65140" y="4477705"/>
            <a:ext cx="11533187" cy="307777"/>
          </a:xfrm>
        </p:spPr>
        <p:txBody>
          <a:bodyPr lIns="0" tIns="0" rIns="0" bIns="0"/>
          <a:lstStyle>
            <a:lvl1pPr marL="0" indent="0">
              <a:lnSpc>
                <a:spcPts val="1198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1pPr>
            <a:lvl2pPr marL="0" indent="0">
              <a:lnSpc>
                <a:spcPts val="1198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2pPr>
            <a:lvl3pPr marL="457024" indent="0">
              <a:buNone/>
              <a:defRPr/>
            </a:lvl3pPr>
            <a:lvl4pPr marL="685537" indent="0">
              <a:buNone/>
              <a:defRPr/>
            </a:lvl4pPr>
            <a:lvl5pPr marL="914049" indent="0">
              <a:buNone/>
              <a:defRPr/>
            </a:lvl5pPr>
          </a:lstStyle>
          <a:p>
            <a:pPr lvl="0"/>
            <a:r>
              <a:rPr lang="en-US" dirty="0"/>
              <a:t>Small: caption title Segoe </a:t>
            </a:r>
            <a:r>
              <a:rPr lang="en-US" dirty="0" err="1"/>
              <a:t>Semibold</a:t>
            </a:r>
            <a:r>
              <a:rPr lang="en-US" dirty="0"/>
              <a:t> 10/12</a:t>
            </a:r>
          </a:p>
          <a:p>
            <a:pPr lvl="1"/>
            <a:r>
              <a:rPr lang="en-US" dirty="0"/>
              <a:t>Caption Segoe Regular 10/12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588BB12-6DBB-42F2-BDBB-48089B8465C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49524" y="6321508"/>
            <a:ext cx="1829371" cy="673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350812"/>
      </p:ext>
    </p:extLst>
  </p:cSld>
  <p:clrMapOvr>
    <a:masterClrMapping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95915" y="1464074"/>
            <a:ext cx="11239464" cy="235427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9974689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Title">
    <p:bg>
      <p:bgPr>
        <a:solidFill>
          <a:srgbClr val="1635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E146C7E-DF61-4B77-8967-D17C1EC3F4D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4F12190-5E2D-4117-A0A1-77C403D943D0}"/>
              </a:ext>
            </a:extLst>
          </p:cNvPr>
          <p:cNvSpPr/>
          <p:nvPr userDrawn="1"/>
        </p:nvSpPr>
        <p:spPr>
          <a:xfrm>
            <a:off x="0" y="0"/>
            <a:ext cx="12436475" cy="6994525"/>
          </a:xfrm>
          <a:prstGeom prst="rect">
            <a:avLst/>
          </a:prstGeom>
          <a:solidFill>
            <a:srgbClr val="163555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10912" y="2797811"/>
            <a:ext cx="9613395" cy="678031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5130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96" b="1" kern="1200" cap="none" spc="-51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43109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1334" y="0"/>
            <a:ext cx="12435142" cy="699452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A60F36A-EBDF-4D9D-8F13-E094035DB7F8}"/>
              </a:ext>
            </a:extLst>
          </p:cNvPr>
          <p:cNvSpPr/>
          <p:nvPr userDrawn="1"/>
        </p:nvSpPr>
        <p:spPr bwMode="auto">
          <a:xfrm>
            <a:off x="-1" y="-1"/>
            <a:ext cx="7801338" cy="6994525"/>
          </a:xfrm>
          <a:prstGeom prst="rect">
            <a:avLst/>
          </a:prstGeom>
          <a:gradFill flip="none" rotWithShape="1">
            <a:gsLst>
              <a:gs pos="41000">
                <a:schemeClr val="bg2">
                  <a:alpha val="52000"/>
                </a:schemeClr>
              </a:gs>
              <a:gs pos="100000">
                <a:schemeClr val="bg2">
                  <a:alpha val="0"/>
                </a:scheme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8" name="Picture 7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210A1701-E983-494A-AAC3-CB4AB37A6CB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14667" y="359695"/>
            <a:ext cx="3724898" cy="100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0378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40" y="632781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98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2: two columns copy heavy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40" y="2005458"/>
            <a:ext cx="5653087" cy="394563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398" b="1" kern="1200" spc="0" baseline="0" dirty="0">
                <a:solidFill>
                  <a:srgbClr val="5855AF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384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98">
                <a:solidFill>
                  <a:schemeClr val="tx1"/>
                </a:solidFill>
              </a:defRPr>
            </a:lvl2pPr>
            <a:lvl3pPr marL="457024" indent="0">
              <a:buNone/>
              <a:defRPr/>
            </a:lvl3pPr>
            <a:lvl4pPr marL="685537" indent="0">
              <a:buNone/>
              <a:defRPr/>
            </a:lvl4pPr>
            <a:lvl5pPr marL="914049" indent="0">
              <a:buNone/>
              <a:defRPr/>
            </a:lvl5pPr>
          </a:lstStyle>
          <a:p>
            <a:pPr marL="0" marR="0" lvl="0" indent="0" algn="l" defTabSz="932384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Pa </a:t>
            </a:r>
            <a:r>
              <a:rPr lang="en-US" dirty="0" err="1"/>
              <a:t>consed</a:t>
            </a:r>
            <a:r>
              <a:rPr lang="en-US" dirty="0"/>
              <a:t> et </a:t>
            </a:r>
            <a:r>
              <a:rPr lang="en-US" dirty="0" err="1"/>
              <a:t>atur</a:t>
            </a:r>
            <a:r>
              <a:rPr lang="en-US" dirty="0"/>
              <a:t>. </a:t>
            </a:r>
            <a:r>
              <a:rPr lang="en-US" dirty="0" err="1"/>
              <a:t>Serion</a:t>
            </a:r>
            <a:r>
              <a:rPr lang="en-US" dirty="0"/>
              <a:t> </a:t>
            </a:r>
            <a:r>
              <a:rPr lang="en-US" dirty="0" err="1"/>
              <a:t>corepudi</a:t>
            </a:r>
            <a:r>
              <a:rPr lang="en-US" dirty="0"/>
              <a:t> dolor </a:t>
            </a:r>
            <a:r>
              <a:rPr lang="en-US" dirty="0" err="1"/>
              <a:t>adionse</a:t>
            </a:r>
            <a:r>
              <a:rPr lang="en-US" dirty="0"/>
              <a:t> </a:t>
            </a:r>
            <a:r>
              <a:rPr lang="en-US" dirty="0" err="1"/>
              <a:t>quibusame</a:t>
            </a:r>
            <a:r>
              <a:rPr lang="en-US" dirty="0"/>
              <a:t> </a:t>
            </a:r>
            <a:r>
              <a:rPr lang="en-US" dirty="0" err="1"/>
              <a:t>nullabora</a:t>
            </a:r>
            <a:r>
              <a:rPr lang="en-US" dirty="0"/>
              <a:t> </a:t>
            </a:r>
            <a:r>
              <a:rPr lang="en-US" dirty="0" err="1"/>
              <a:t>volent</a:t>
            </a:r>
            <a:r>
              <a:rPr lang="en-US" dirty="0"/>
              <a:t> </a:t>
            </a:r>
            <a:r>
              <a:rPr lang="en-US" dirty="0" err="1"/>
              <a:t>lignam</a:t>
            </a:r>
            <a:r>
              <a:rPr lang="en-US" dirty="0"/>
              <a:t> </a:t>
            </a:r>
            <a:r>
              <a:rPr lang="en-US" dirty="0" err="1"/>
              <a:t>entis</a:t>
            </a:r>
            <a:r>
              <a:rPr lang="en-US" dirty="0"/>
              <a:t> ape </a:t>
            </a:r>
            <a:r>
              <a:rPr lang="en-US" dirty="0" err="1"/>
              <a:t>dolores</a:t>
            </a:r>
            <a:r>
              <a:rPr lang="en-US" dirty="0"/>
              <a:t> se </a:t>
            </a:r>
            <a:r>
              <a:rPr lang="en-US" dirty="0" err="1"/>
              <a:t>voluptae</a:t>
            </a:r>
            <a:r>
              <a:rPr lang="en-US" dirty="0"/>
              <a:t> </a:t>
            </a:r>
            <a:r>
              <a:rPr lang="en-US" dirty="0" err="1"/>
              <a:t>nimolupti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</a:t>
            </a:r>
            <a:r>
              <a:rPr lang="en-US" dirty="0" err="1"/>
              <a:t>simusa</a:t>
            </a:r>
            <a:r>
              <a:rPr lang="en-US" dirty="0"/>
              <a:t> </a:t>
            </a:r>
            <a:r>
              <a:rPr lang="en-US" dirty="0" err="1"/>
              <a:t>doluptur</a:t>
            </a:r>
            <a:r>
              <a:rPr lang="en-US" dirty="0"/>
              <a:t>, sum hic </a:t>
            </a:r>
            <a:r>
              <a:rPr lang="en-US" dirty="0" err="1"/>
              <a:t>tem</a:t>
            </a:r>
            <a:r>
              <a:rPr lang="en-US" dirty="0"/>
              <a:t> qui cum </a:t>
            </a:r>
            <a:r>
              <a:rPr lang="en-US" dirty="0" err="1"/>
              <a:t>evelest</a:t>
            </a:r>
            <a:r>
              <a:rPr lang="en-US" dirty="0"/>
              <a:t>, </a:t>
            </a:r>
            <a:r>
              <a:rPr lang="en-US" dirty="0" err="1"/>
              <a:t>cusapel</a:t>
            </a:r>
            <a:r>
              <a:rPr lang="en-US" dirty="0"/>
              <a:t> et </a:t>
            </a:r>
            <a:r>
              <a:rPr lang="en-US" dirty="0" err="1"/>
              <a:t>unt</a:t>
            </a:r>
            <a:r>
              <a:rPr lang="en-US" dirty="0"/>
              <a:t> et </a:t>
            </a:r>
            <a:r>
              <a:rPr lang="en-US" dirty="0" err="1"/>
              <a:t>hiciisciume</a:t>
            </a:r>
            <a:r>
              <a:rPr lang="en-US" dirty="0"/>
              <a:t> </a:t>
            </a:r>
            <a:r>
              <a:rPr lang="en-US" dirty="0" err="1"/>
              <a:t>vernatiore</a:t>
            </a:r>
            <a:r>
              <a:rPr lang="en-US" dirty="0"/>
              <a:t> </a:t>
            </a:r>
            <a:r>
              <a:rPr lang="en-US" dirty="0" err="1"/>
              <a:t>volenecabor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</a:t>
            </a:r>
            <a:r>
              <a:rPr lang="en-US" dirty="0" err="1"/>
              <a:t>officient</a:t>
            </a:r>
            <a:r>
              <a:rPr lang="en-US" dirty="0"/>
              <a:t>, </a:t>
            </a:r>
            <a:r>
              <a:rPr lang="en-US" dirty="0" err="1"/>
              <a:t>quamus</a:t>
            </a:r>
            <a:r>
              <a:rPr lang="en-US" dirty="0"/>
              <a:t> </a:t>
            </a:r>
            <a:r>
              <a:rPr lang="en-US" dirty="0" err="1"/>
              <a:t>voluptium</a:t>
            </a:r>
            <a:r>
              <a:rPr lang="en-US" dirty="0"/>
              <a:t> </a:t>
            </a:r>
            <a:r>
              <a:rPr lang="en-US" dirty="0" err="1"/>
              <a:t>natur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tioria</a:t>
            </a:r>
            <a:r>
              <a:rPr lang="en-US" dirty="0"/>
              <a:t> </a:t>
            </a:r>
            <a:r>
              <a:rPr lang="en-US" dirty="0" err="1"/>
              <a:t>venimetur</a:t>
            </a:r>
            <a:r>
              <a:rPr lang="en-US" dirty="0"/>
              <a:t> re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ent</a:t>
            </a:r>
            <a:r>
              <a:rPr lang="en-US" dirty="0"/>
              <a:t>,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liqui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sin con re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volupietur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Henestios</a:t>
            </a:r>
            <a:r>
              <a:rPr lang="en-US" dirty="0"/>
              <a:t> </a:t>
            </a:r>
            <a:r>
              <a:rPr lang="en-US" dirty="0" err="1"/>
              <a:t>vellantium</a:t>
            </a:r>
            <a:r>
              <a:rPr lang="en-US" dirty="0"/>
              <a:t> </a:t>
            </a:r>
            <a:r>
              <a:rPr lang="en-US" dirty="0" err="1"/>
              <a:t>simi</a:t>
            </a:r>
            <a:r>
              <a:rPr lang="en-US" dirty="0"/>
              <a:t>, </a:t>
            </a:r>
            <a:r>
              <a:rPr lang="en-US" dirty="0" err="1"/>
              <a:t>quassenime</a:t>
            </a:r>
            <a:r>
              <a:rPr lang="en-US" dirty="0"/>
              <a:t> consent </a:t>
            </a:r>
            <a:r>
              <a:rPr lang="en-US" dirty="0" err="1"/>
              <a:t>emquatincti</a:t>
            </a:r>
            <a:r>
              <a:rPr lang="en-US" dirty="0"/>
              <a:t> to doles </a:t>
            </a:r>
            <a:r>
              <a:rPr lang="en-US" dirty="0" err="1"/>
              <a:t>cium</a:t>
            </a:r>
            <a:r>
              <a:rPr lang="en-US" dirty="0"/>
              <a:t> </a:t>
            </a:r>
            <a:r>
              <a:rPr lang="en-US" dirty="0" err="1"/>
              <a:t>nectur</a:t>
            </a:r>
            <a:r>
              <a:rPr lang="en-US" dirty="0"/>
              <a:t>. </a:t>
            </a:r>
            <a:r>
              <a:rPr lang="en-US" dirty="0" err="1"/>
              <a:t>Experit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ipsuntius</a:t>
            </a:r>
            <a:r>
              <a:rPr lang="en-US" dirty="0"/>
              <a:t> </a:t>
            </a:r>
            <a:r>
              <a:rPr lang="en-US" dirty="0" err="1"/>
              <a:t>quideli</a:t>
            </a:r>
            <a:r>
              <a:rPr lang="en-US" dirty="0"/>
              <a:t> </a:t>
            </a:r>
            <a:r>
              <a:rPr lang="en-US" dirty="0" err="1"/>
              <a:t>tatiis</a:t>
            </a:r>
            <a:r>
              <a:rPr lang="en-US" dirty="0"/>
              <a:t> rem </a:t>
            </a:r>
            <a:r>
              <a:rPr lang="en-US" dirty="0" err="1"/>
              <a:t>restis</a:t>
            </a:r>
            <a:r>
              <a:rPr lang="en-US" dirty="0"/>
              <a:t> pro </a:t>
            </a:r>
            <a:r>
              <a:rPr lang="en-US" dirty="0" err="1"/>
              <a:t>ium</a:t>
            </a:r>
            <a:r>
              <a:rPr lang="en-US" dirty="0"/>
              <a:t> qui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debist</a:t>
            </a:r>
            <a:r>
              <a:rPr lang="en-US" dirty="0"/>
              <a:t> at </a:t>
            </a:r>
            <a:r>
              <a:rPr lang="en-US" dirty="0" err="1"/>
              <a:t>ilit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invenim</a:t>
            </a:r>
            <a:r>
              <a:rPr lang="en-US" dirty="0"/>
              <a:t> </a:t>
            </a:r>
            <a:r>
              <a:rPr lang="en-US" dirty="0" err="1"/>
              <a:t>laborro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rectiissunt</a:t>
            </a:r>
            <a:r>
              <a:rPr lang="en-US" dirty="0"/>
              <a:t> et,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doloratia</a:t>
            </a:r>
            <a:r>
              <a:rPr lang="en-US" dirty="0"/>
              <a:t> et </a:t>
            </a:r>
            <a:r>
              <a:rPr lang="en-US" dirty="0" err="1"/>
              <a:t>opta</a:t>
            </a:r>
            <a:r>
              <a:rPr lang="en-US" dirty="0"/>
              <a:t> dis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rerat</a:t>
            </a:r>
            <a:r>
              <a:rPr lang="en-US" dirty="0"/>
              <a:t> </a:t>
            </a:r>
            <a:r>
              <a:rPr lang="en-US" dirty="0" err="1"/>
              <a:t>oditatu</a:t>
            </a:r>
            <a:r>
              <a:rPr lang="en-US" dirty="0"/>
              <a:t> </a:t>
            </a:r>
            <a:r>
              <a:rPr lang="en-US" dirty="0" err="1"/>
              <a:t>reseque</a:t>
            </a:r>
            <a:r>
              <a:rPr lang="en-US" dirty="0"/>
              <a:t> </a:t>
            </a:r>
            <a:r>
              <a:rPr lang="en-US" dirty="0" err="1"/>
              <a:t>nisque</a:t>
            </a:r>
            <a:r>
              <a:rPr lang="en-US" dirty="0"/>
              <a:t> rem </a:t>
            </a:r>
            <a:r>
              <a:rPr lang="en-US" dirty="0" err="1"/>
              <a:t>rempores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sit.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6354765" y="1995299"/>
            <a:ext cx="5653087" cy="394563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398" b="1" kern="1200" spc="0" baseline="0" dirty="0">
                <a:solidFill>
                  <a:srgbClr val="5855AF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384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98">
                <a:solidFill>
                  <a:schemeClr val="tx1"/>
                </a:solidFill>
              </a:defRPr>
            </a:lvl2pPr>
            <a:lvl3pPr marL="457024" indent="0">
              <a:buNone/>
              <a:defRPr/>
            </a:lvl3pPr>
            <a:lvl4pPr marL="685537" indent="0">
              <a:buNone/>
              <a:defRPr/>
            </a:lvl4pPr>
            <a:lvl5pPr marL="914049" indent="0">
              <a:buNone/>
              <a:defRPr/>
            </a:lvl5pPr>
          </a:lstStyle>
          <a:p>
            <a:pPr marL="0" marR="0" lvl="0" indent="0" algn="l" defTabSz="932384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Pa </a:t>
            </a:r>
            <a:r>
              <a:rPr lang="en-US" dirty="0" err="1"/>
              <a:t>consed</a:t>
            </a:r>
            <a:r>
              <a:rPr lang="en-US" dirty="0"/>
              <a:t> et </a:t>
            </a:r>
            <a:r>
              <a:rPr lang="en-US" dirty="0" err="1"/>
              <a:t>atur</a:t>
            </a:r>
            <a:r>
              <a:rPr lang="en-US" dirty="0"/>
              <a:t>. </a:t>
            </a:r>
            <a:r>
              <a:rPr lang="en-US" dirty="0" err="1"/>
              <a:t>Serion</a:t>
            </a:r>
            <a:r>
              <a:rPr lang="en-US" dirty="0"/>
              <a:t> </a:t>
            </a:r>
            <a:r>
              <a:rPr lang="en-US" dirty="0" err="1"/>
              <a:t>corepudi</a:t>
            </a:r>
            <a:r>
              <a:rPr lang="en-US" dirty="0"/>
              <a:t> dolor </a:t>
            </a:r>
            <a:r>
              <a:rPr lang="en-US" dirty="0" err="1"/>
              <a:t>adionse</a:t>
            </a:r>
            <a:r>
              <a:rPr lang="en-US" dirty="0"/>
              <a:t> </a:t>
            </a:r>
            <a:r>
              <a:rPr lang="en-US" dirty="0" err="1"/>
              <a:t>quibusame</a:t>
            </a:r>
            <a:r>
              <a:rPr lang="en-US" dirty="0"/>
              <a:t> </a:t>
            </a:r>
            <a:r>
              <a:rPr lang="en-US" dirty="0" err="1"/>
              <a:t>nullabora</a:t>
            </a:r>
            <a:r>
              <a:rPr lang="en-US" dirty="0"/>
              <a:t> </a:t>
            </a:r>
            <a:r>
              <a:rPr lang="en-US" dirty="0" err="1"/>
              <a:t>volent</a:t>
            </a:r>
            <a:r>
              <a:rPr lang="en-US" dirty="0"/>
              <a:t> </a:t>
            </a:r>
            <a:r>
              <a:rPr lang="en-US" dirty="0" err="1"/>
              <a:t>lignam</a:t>
            </a:r>
            <a:r>
              <a:rPr lang="en-US" dirty="0"/>
              <a:t> </a:t>
            </a:r>
            <a:r>
              <a:rPr lang="en-US" dirty="0" err="1"/>
              <a:t>entis</a:t>
            </a:r>
            <a:r>
              <a:rPr lang="en-US" dirty="0"/>
              <a:t> ape </a:t>
            </a:r>
            <a:r>
              <a:rPr lang="en-US" dirty="0" err="1"/>
              <a:t>dolores</a:t>
            </a:r>
            <a:r>
              <a:rPr lang="en-US" dirty="0"/>
              <a:t> se </a:t>
            </a:r>
            <a:r>
              <a:rPr lang="en-US" dirty="0" err="1"/>
              <a:t>voluptae</a:t>
            </a:r>
            <a:r>
              <a:rPr lang="en-US" dirty="0"/>
              <a:t> </a:t>
            </a:r>
            <a:r>
              <a:rPr lang="en-US" dirty="0" err="1"/>
              <a:t>nimolupti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</a:t>
            </a:r>
            <a:r>
              <a:rPr lang="en-US" dirty="0" err="1"/>
              <a:t>simusa</a:t>
            </a:r>
            <a:r>
              <a:rPr lang="en-US" dirty="0"/>
              <a:t> </a:t>
            </a:r>
            <a:r>
              <a:rPr lang="en-US" dirty="0" err="1"/>
              <a:t>doluptur</a:t>
            </a:r>
            <a:r>
              <a:rPr lang="en-US" dirty="0"/>
              <a:t>, sum hic </a:t>
            </a:r>
            <a:r>
              <a:rPr lang="en-US" dirty="0" err="1"/>
              <a:t>tem</a:t>
            </a:r>
            <a:r>
              <a:rPr lang="en-US" dirty="0"/>
              <a:t> qui cum </a:t>
            </a:r>
            <a:r>
              <a:rPr lang="en-US" dirty="0" err="1"/>
              <a:t>evelest</a:t>
            </a:r>
            <a:r>
              <a:rPr lang="en-US" dirty="0"/>
              <a:t>, </a:t>
            </a:r>
            <a:r>
              <a:rPr lang="en-US" dirty="0" err="1"/>
              <a:t>cusapel</a:t>
            </a:r>
            <a:r>
              <a:rPr lang="en-US" dirty="0"/>
              <a:t> et </a:t>
            </a:r>
            <a:r>
              <a:rPr lang="en-US" dirty="0" err="1"/>
              <a:t>unt</a:t>
            </a:r>
            <a:r>
              <a:rPr lang="en-US" dirty="0"/>
              <a:t> et </a:t>
            </a:r>
            <a:r>
              <a:rPr lang="en-US" dirty="0" err="1"/>
              <a:t>hiciisciume</a:t>
            </a:r>
            <a:r>
              <a:rPr lang="en-US" dirty="0"/>
              <a:t> </a:t>
            </a:r>
            <a:r>
              <a:rPr lang="en-US" dirty="0" err="1"/>
              <a:t>vernatiore</a:t>
            </a:r>
            <a:r>
              <a:rPr lang="en-US" dirty="0"/>
              <a:t> </a:t>
            </a:r>
            <a:r>
              <a:rPr lang="en-US" dirty="0" err="1"/>
              <a:t>volenecabor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</a:t>
            </a:r>
            <a:r>
              <a:rPr lang="en-US" dirty="0" err="1"/>
              <a:t>officient</a:t>
            </a:r>
            <a:r>
              <a:rPr lang="en-US" dirty="0"/>
              <a:t>, </a:t>
            </a:r>
            <a:r>
              <a:rPr lang="en-US" dirty="0" err="1"/>
              <a:t>quamus</a:t>
            </a:r>
            <a:r>
              <a:rPr lang="en-US" dirty="0"/>
              <a:t> </a:t>
            </a:r>
            <a:r>
              <a:rPr lang="en-US" dirty="0" err="1"/>
              <a:t>voluptium</a:t>
            </a:r>
            <a:r>
              <a:rPr lang="en-US" dirty="0"/>
              <a:t> </a:t>
            </a:r>
            <a:r>
              <a:rPr lang="en-US" dirty="0" err="1"/>
              <a:t>natur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tioria</a:t>
            </a:r>
            <a:r>
              <a:rPr lang="en-US" dirty="0"/>
              <a:t> </a:t>
            </a:r>
            <a:r>
              <a:rPr lang="en-US" dirty="0" err="1"/>
              <a:t>venimetur</a:t>
            </a:r>
            <a:r>
              <a:rPr lang="en-US" dirty="0"/>
              <a:t> re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ent</a:t>
            </a:r>
            <a:r>
              <a:rPr lang="en-US" dirty="0"/>
              <a:t>,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liqui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sin con re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volupietur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Henestios</a:t>
            </a:r>
            <a:r>
              <a:rPr lang="en-US" dirty="0"/>
              <a:t> </a:t>
            </a:r>
            <a:r>
              <a:rPr lang="en-US" dirty="0" err="1"/>
              <a:t>vellantium</a:t>
            </a:r>
            <a:r>
              <a:rPr lang="en-US" dirty="0"/>
              <a:t> </a:t>
            </a:r>
            <a:r>
              <a:rPr lang="en-US" dirty="0" err="1"/>
              <a:t>simi</a:t>
            </a:r>
            <a:r>
              <a:rPr lang="en-US" dirty="0"/>
              <a:t>, </a:t>
            </a:r>
            <a:r>
              <a:rPr lang="en-US" dirty="0" err="1"/>
              <a:t>quassenime</a:t>
            </a:r>
            <a:r>
              <a:rPr lang="en-US" dirty="0"/>
              <a:t> consent </a:t>
            </a:r>
            <a:r>
              <a:rPr lang="en-US" dirty="0" err="1"/>
              <a:t>emquatincti</a:t>
            </a:r>
            <a:r>
              <a:rPr lang="en-US" dirty="0"/>
              <a:t> to doles </a:t>
            </a:r>
            <a:r>
              <a:rPr lang="en-US" dirty="0" err="1"/>
              <a:t>cium</a:t>
            </a:r>
            <a:r>
              <a:rPr lang="en-US" dirty="0"/>
              <a:t> </a:t>
            </a:r>
            <a:r>
              <a:rPr lang="en-US" dirty="0" err="1"/>
              <a:t>nectur</a:t>
            </a:r>
            <a:r>
              <a:rPr lang="en-US" dirty="0"/>
              <a:t>. </a:t>
            </a:r>
            <a:r>
              <a:rPr lang="en-US" dirty="0" err="1"/>
              <a:t>Experit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ipsuntius</a:t>
            </a:r>
            <a:r>
              <a:rPr lang="en-US" dirty="0"/>
              <a:t> </a:t>
            </a:r>
            <a:r>
              <a:rPr lang="en-US" dirty="0" err="1"/>
              <a:t>quideli</a:t>
            </a:r>
            <a:r>
              <a:rPr lang="en-US" dirty="0"/>
              <a:t> </a:t>
            </a:r>
            <a:r>
              <a:rPr lang="en-US" dirty="0" err="1"/>
              <a:t>tatiis</a:t>
            </a:r>
            <a:r>
              <a:rPr lang="en-US" dirty="0"/>
              <a:t> rem </a:t>
            </a:r>
            <a:r>
              <a:rPr lang="en-US" dirty="0" err="1"/>
              <a:t>restis</a:t>
            </a:r>
            <a:r>
              <a:rPr lang="en-US" dirty="0"/>
              <a:t> pro </a:t>
            </a:r>
            <a:r>
              <a:rPr lang="en-US" dirty="0" err="1"/>
              <a:t>ium</a:t>
            </a:r>
            <a:r>
              <a:rPr lang="en-US" dirty="0"/>
              <a:t> qui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debist</a:t>
            </a:r>
            <a:r>
              <a:rPr lang="en-US" dirty="0"/>
              <a:t> at </a:t>
            </a:r>
            <a:r>
              <a:rPr lang="en-US" dirty="0" err="1"/>
              <a:t>ilit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invenim</a:t>
            </a:r>
            <a:r>
              <a:rPr lang="en-US" dirty="0"/>
              <a:t> </a:t>
            </a:r>
            <a:r>
              <a:rPr lang="en-US" dirty="0" err="1"/>
              <a:t>laborro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rectiissunt</a:t>
            </a:r>
            <a:r>
              <a:rPr lang="en-US" dirty="0"/>
              <a:t> et,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doloratia</a:t>
            </a:r>
            <a:r>
              <a:rPr lang="en-US" dirty="0"/>
              <a:t> et </a:t>
            </a:r>
            <a:r>
              <a:rPr lang="en-US" dirty="0" err="1"/>
              <a:t>opta</a:t>
            </a:r>
            <a:r>
              <a:rPr lang="en-US" dirty="0"/>
              <a:t> dis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rerat</a:t>
            </a:r>
            <a:r>
              <a:rPr lang="en-US" dirty="0"/>
              <a:t> </a:t>
            </a:r>
            <a:r>
              <a:rPr lang="en-US" dirty="0" err="1"/>
              <a:t>oditatu</a:t>
            </a:r>
            <a:r>
              <a:rPr lang="en-US" dirty="0"/>
              <a:t> </a:t>
            </a:r>
            <a:r>
              <a:rPr lang="en-US" dirty="0" err="1"/>
              <a:t>reseque</a:t>
            </a:r>
            <a:r>
              <a:rPr lang="en-US" dirty="0"/>
              <a:t> </a:t>
            </a:r>
            <a:r>
              <a:rPr lang="en-US" dirty="0" err="1"/>
              <a:t>nisque</a:t>
            </a:r>
            <a:r>
              <a:rPr lang="en-US" dirty="0"/>
              <a:t> rem </a:t>
            </a:r>
            <a:r>
              <a:rPr lang="en-US" dirty="0" err="1"/>
              <a:t>rempores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sit.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8B6A4C9-433A-4FF3-A1F0-4AFA96CDEFD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49524" y="6321508"/>
            <a:ext cx="1829371" cy="673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039369"/>
      </p:ext>
    </p:extLst>
  </p:cSld>
  <p:clrMapOvr>
    <a:masterClrMapping/>
  </p:clrMapOvr>
  <p:transition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option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465137" y="1631569"/>
            <a:ext cx="5527103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11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7" hasCustomPrompt="1"/>
          </p:nvPr>
        </p:nvSpPr>
        <p:spPr>
          <a:xfrm>
            <a:off x="933450" y="1997075"/>
            <a:ext cx="4621044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8" name="Rectangle 7"/>
          <p:cNvSpPr/>
          <p:nvPr userDrawn="1"/>
        </p:nvSpPr>
        <p:spPr bwMode="auto">
          <a:xfrm>
            <a:off x="6460554" y="1631569"/>
            <a:ext cx="5537772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11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40" y="632781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98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5: two columns images and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5527100" cy="989712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398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384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98">
                <a:solidFill>
                  <a:schemeClr val="tx1"/>
                </a:solidFill>
              </a:defRPr>
            </a:lvl2pPr>
            <a:lvl3pPr marL="457024" indent="0">
              <a:buNone/>
              <a:defRPr/>
            </a:lvl3pPr>
            <a:lvl4pPr marL="685537" indent="0">
              <a:buNone/>
              <a:defRPr/>
            </a:lvl4pPr>
            <a:lvl5pPr marL="914049" indent="0">
              <a:buNone/>
              <a:defRPr/>
            </a:lvl5pPr>
          </a:lstStyle>
          <a:p>
            <a:pPr marL="0" marR="0" lvl="0" indent="0" algn="l" defTabSz="932384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6460556" y="5026024"/>
            <a:ext cx="5537771" cy="989712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398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384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98">
                <a:solidFill>
                  <a:schemeClr val="tx1"/>
                </a:solidFill>
              </a:defRPr>
            </a:lvl2pPr>
            <a:lvl3pPr marL="457024" indent="0">
              <a:buNone/>
              <a:defRPr/>
            </a:lvl3pPr>
            <a:lvl4pPr marL="685537" indent="0">
              <a:buNone/>
              <a:defRPr/>
            </a:lvl4pPr>
            <a:lvl5pPr marL="914049" indent="0">
              <a:buNone/>
              <a:defRPr/>
            </a:lvl5pPr>
          </a:lstStyle>
          <a:p>
            <a:pPr marL="0" marR="0" lvl="0" indent="0" algn="l" defTabSz="932384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8" name="Content Placeholder 15"/>
          <p:cNvSpPr>
            <a:spLocks noGrp="1"/>
          </p:cNvSpPr>
          <p:nvPr>
            <p:ph sz="quarter" idx="19" hasCustomPrompt="1"/>
          </p:nvPr>
        </p:nvSpPr>
        <p:spPr>
          <a:xfrm>
            <a:off x="6916366" y="1997075"/>
            <a:ext cx="461364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A988506-1849-4FD3-A68D-F4499A7FC55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49524" y="6321508"/>
            <a:ext cx="1829371" cy="673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915451"/>
      </p:ext>
    </p:extLst>
  </p:cSld>
  <p:clrMapOvr>
    <a:masterClrMapping/>
  </p:clrMapOvr>
  <p:transition>
    <p:fad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95915" y="1464074"/>
            <a:ext cx="11239464" cy="235427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700057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95915" y="1464074"/>
            <a:ext cx="11239464" cy="235427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3496692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95914" y="1463669"/>
            <a:ext cx="11239789" cy="493016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5378809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95914" y="1463669"/>
            <a:ext cx="11239789" cy="493016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4379193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ank You slide">
    <p:bg>
      <p:bgPr>
        <a:blipFill dpi="0" rotWithShape="1">
          <a:blip r:embed="rId2">
            <a:alphaModFix amt="91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806867B-BFC8-43B9-8092-2080745A5F70}"/>
              </a:ext>
            </a:extLst>
          </p:cNvPr>
          <p:cNvSpPr/>
          <p:nvPr userDrawn="1"/>
        </p:nvSpPr>
        <p:spPr>
          <a:xfrm>
            <a:off x="309081" y="3497262"/>
            <a:ext cx="8746387" cy="12257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20000"/>
              </a:lnSpc>
            </a:pPr>
            <a:r>
              <a:rPr lang="en-US" sz="6731" b="1" dirty="0">
                <a:solidFill>
                  <a:srgbClr val="3C4252"/>
                </a:solidFill>
                <a:latin typeface="Proxima Nova Semibold" panose="02000506030000020004" pitchFamily="50" charset="0"/>
                <a:ea typeface="Proxima Nova" charset="0"/>
                <a:cs typeface="Proxima Nova" charset="0"/>
              </a:rPr>
              <a:t>Thank You</a:t>
            </a:r>
          </a:p>
        </p:txBody>
      </p:sp>
      <p:pic>
        <p:nvPicPr>
          <p:cNvPr id="2050" name="Picture 2" descr="Microsoft's Jeff Teper: Teams 'will be even bigger than Windows ...">
            <a:extLst>
              <a:ext uri="{FF2B5EF4-FFF2-40B4-BE49-F238E27FC236}">
                <a16:creationId xmlns:a16="http://schemas.microsoft.com/office/drawing/2014/main" id="{F2DDEC34-C69F-46FB-B219-349B68C9F76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93331"/>
            <a:ext cx="3986692" cy="1993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62282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  <p15:guide id="5" pos="3840">
          <p15:clr>
            <a:srgbClr val="5ACBF0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0465688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93E8A24-782E-4C34-BD96-EE3BEF15134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49524" y="6321508"/>
            <a:ext cx="1829371" cy="673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627484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436476" cy="699452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A60F36A-EBDF-4D9D-8F13-E094035DB7F8}"/>
              </a:ext>
            </a:extLst>
          </p:cNvPr>
          <p:cNvSpPr/>
          <p:nvPr userDrawn="1"/>
        </p:nvSpPr>
        <p:spPr bwMode="auto">
          <a:xfrm>
            <a:off x="-1" y="-1"/>
            <a:ext cx="9006368" cy="6994525"/>
          </a:xfrm>
          <a:prstGeom prst="rect">
            <a:avLst/>
          </a:prstGeom>
          <a:gradFill flip="none" rotWithShape="1">
            <a:gsLst>
              <a:gs pos="63000">
                <a:srgbClr val="2F2F2F">
                  <a:alpha val="74000"/>
                </a:srgbClr>
              </a:gs>
              <a:gs pos="0">
                <a:schemeClr val="tx1"/>
              </a:gs>
              <a:gs pos="100000">
                <a:schemeClr val="tx1">
                  <a:alpha val="0"/>
                </a:scheme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BD240D4-4406-415A-883B-F56CF3A37B4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clrChange>
              <a:clrFrom>
                <a:srgbClr val="2F2F2F"/>
              </a:clrFrom>
              <a:clrTo>
                <a:srgbClr val="2F2F2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14667" y="359695"/>
            <a:ext cx="3724898" cy="100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3497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2" y="0"/>
            <a:ext cx="12436475" cy="699452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A60F36A-EBDF-4D9D-8F13-E094035DB7F8}"/>
              </a:ext>
            </a:extLst>
          </p:cNvPr>
          <p:cNvSpPr/>
          <p:nvPr userDrawn="1"/>
        </p:nvSpPr>
        <p:spPr bwMode="auto">
          <a:xfrm>
            <a:off x="-1" y="-1"/>
            <a:ext cx="9006368" cy="6994525"/>
          </a:xfrm>
          <a:prstGeom prst="rect">
            <a:avLst/>
          </a:prstGeom>
          <a:gradFill flip="none" rotWithShape="1">
            <a:gsLst>
              <a:gs pos="63000">
                <a:srgbClr val="2F2F2F">
                  <a:alpha val="84000"/>
                </a:srgbClr>
              </a:gs>
              <a:gs pos="0">
                <a:schemeClr val="tx1"/>
              </a:gs>
              <a:gs pos="100000">
                <a:schemeClr val="tx1">
                  <a:alpha val="0"/>
                </a:scheme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19715708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emf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22.xml"/><Relationship Id="rId26" Type="http://schemas.openxmlformats.org/officeDocument/2006/relationships/slideLayout" Target="../slideLayouts/slideLayout30.xml"/><Relationship Id="rId3" Type="http://schemas.openxmlformats.org/officeDocument/2006/relationships/slideLayout" Target="../slideLayouts/slideLayout7.xml"/><Relationship Id="rId21" Type="http://schemas.openxmlformats.org/officeDocument/2006/relationships/slideLayout" Target="../slideLayouts/slideLayout25.xml"/><Relationship Id="rId7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21.xml"/><Relationship Id="rId25" Type="http://schemas.openxmlformats.org/officeDocument/2006/relationships/slideLayout" Target="../slideLayouts/slideLayout29.xml"/><Relationship Id="rId33" Type="http://schemas.openxmlformats.org/officeDocument/2006/relationships/image" Target="../media/image1.emf"/><Relationship Id="rId2" Type="http://schemas.openxmlformats.org/officeDocument/2006/relationships/slideLayout" Target="../slideLayouts/slideLayout6.xml"/><Relationship Id="rId16" Type="http://schemas.openxmlformats.org/officeDocument/2006/relationships/slideLayout" Target="../slideLayouts/slideLayout20.xml"/><Relationship Id="rId20" Type="http://schemas.openxmlformats.org/officeDocument/2006/relationships/slideLayout" Target="../slideLayouts/slideLayout24.xml"/><Relationship Id="rId29" Type="http://schemas.openxmlformats.org/officeDocument/2006/relationships/slideLayout" Target="../slideLayouts/slideLayout33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5.xml"/><Relationship Id="rId24" Type="http://schemas.openxmlformats.org/officeDocument/2006/relationships/slideLayout" Target="../slideLayouts/slideLayout28.xml"/><Relationship Id="rId32" Type="http://schemas.openxmlformats.org/officeDocument/2006/relationships/theme" Target="../theme/theme2.xml"/><Relationship Id="rId5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9.xml"/><Relationship Id="rId23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14.xml"/><Relationship Id="rId19" Type="http://schemas.openxmlformats.org/officeDocument/2006/relationships/slideLayout" Target="../slideLayouts/slideLayout23.xml"/><Relationship Id="rId31" Type="http://schemas.openxmlformats.org/officeDocument/2006/relationships/slideLayout" Target="../slideLayouts/slideLayout35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8.xml"/><Relationship Id="rId22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4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48.xml"/><Relationship Id="rId18" Type="http://schemas.openxmlformats.org/officeDocument/2006/relationships/slideLayout" Target="../slideLayouts/slideLayout53.xml"/><Relationship Id="rId26" Type="http://schemas.openxmlformats.org/officeDocument/2006/relationships/slideLayout" Target="../slideLayouts/slideLayout61.xml"/><Relationship Id="rId39" Type="http://schemas.openxmlformats.org/officeDocument/2006/relationships/slideLayout" Target="../slideLayouts/slideLayout74.xml"/><Relationship Id="rId3" Type="http://schemas.openxmlformats.org/officeDocument/2006/relationships/slideLayout" Target="../slideLayouts/slideLayout38.xml"/><Relationship Id="rId21" Type="http://schemas.openxmlformats.org/officeDocument/2006/relationships/slideLayout" Target="../slideLayouts/slideLayout56.xml"/><Relationship Id="rId34" Type="http://schemas.openxmlformats.org/officeDocument/2006/relationships/slideLayout" Target="../slideLayouts/slideLayout69.xml"/><Relationship Id="rId42" Type="http://schemas.openxmlformats.org/officeDocument/2006/relationships/slideLayout" Target="../slideLayouts/slideLayout77.xml"/><Relationship Id="rId7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7.xml"/><Relationship Id="rId17" Type="http://schemas.openxmlformats.org/officeDocument/2006/relationships/slideLayout" Target="../slideLayouts/slideLayout52.xml"/><Relationship Id="rId25" Type="http://schemas.openxmlformats.org/officeDocument/2006/relationships/slideLayout" Target="../slideLayouts/slideLayout60.xml"/><Relationship Id="rId33" Type="http://schemas.openxmlformats.org/officeDocument/2006/relationships/slideLayout" Target="../slideLayouts/slideLayout68.xml"/><Relationship Id="rId38" Type="http://schemas.openxmlformats.org/officeDocument/2006/relationships/slideLayout" Target="../slideLayouts/slideLayout73.xml"/><Relationship Id="rId2" Type="http://schemas.openxmlformats.org/officeDocument/2006/relationships/slideLayout" Target="../slideLayouts/slideLayout37.xml"/><Relationship Id="rId16" Type="http://schemas.openxmlformats.org/officeDocument/2006/relationships/slideLayout" Target="../slideLayouts/slideLayout51.xml"/><Relationship Id="rId20" Type="http://schemas.openxmlformats.org/officeDocument/2006/relationships/slideLayout" Target="../slideLayouts/slideLayout55.xml"/><Relationship Id="rId29" Type="http://schemas.openxmlformats.org/officeDocument/2006/relationships/slideLayout" Target="../slideLayouts/slideLayout64.xml"/><Relationship Id="rId41" Type="http://schemas.openxmlformats.org/officeDocument/2006/relationships/slideLayout" Target="../slideLayouts/slideLayout76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24" Type="http://schemas.openxmlformats.org/officeDocument/2006/relationships/slideLayout" Target="../slideLayouts/slideLayout59.xml"/><Relationship Id="rId32" Type="http://schemas.openxmlformats.org/officeDocument/2006/relationships/slideLayout" Target="../slideLayouts/slideLayout67.xml"/><Relationship Id="rId37" Type="http://schemas.openxmlformats.org/officeDocument/2006/relationships/slideLayout" Target="../slideLayouts/slideLayout72.xml"/><Relationship Id="rId40" Type="http://schemas.openxmlformats.org/officeDocument/2006/relationships/slideLayout" Target="../slideLayouts/slideLayout75.xml"/><Relationship Id="rId5" Type="http://schemas.openxmlformats.org/officeDocument/2006/relationships/slideLayout" Target="../slideLayouts/slideLayout40.xml"/><Relationship Id="rId15" Type="http://schemas.openxmlformats.org/officeDocument/2006/relationships/slideLayout" Target="../slideLayouts/slideLayout50.xml"/><Relationship Id="rId23" Type="http://schemas.openxmlformats.org/officeDocument/2006/relationships/slideLayout" Target="../slideLayouts/slideLayout58.xml"/><Relationship Id="rId28" Type="http://schemas.openxmlformats.org/officeDocument/2006/relationships/slideLayout" Target="../slideLayouts/slideLayout63.xml"/><Relationship Id="rId36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45.xml"/><Relationship Id="rId19" Type="http://schemas.openxmlformats.org/officeDocument/2006/relationships/slideLayout" Target="../slideLayouts/slideLayout54.xml"/><Relationship Id="rId31" Type="http://schemas.openxmlformats.org/officeDocument/2006/relationships/slideLayout" Target="../slideLayouts/slideLayout66.xml"/><Relationship Id="rId44" Type="http://schemas.openxmlformats.org/officeDocument/2006/relationships/theme" Target="../theme/theme3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Relationship Id="rId14" Type="http://schemas.openxmlformats.org/officeDocument/2006/relationships/slideLayout" Target="../slideLayouts/slideLayout49.xml"/><Relationship Id="rId22" Type="http://schemas.openxmlformats.org/officeDocument/2006/relationships/slideLayout" Target="../slideLayouts/slideLayout57.xml"/><Relationship Id="rId27" Type="http://schemas.openxmlformats.org/officeDocument/2006/relationships/slideLayout" Target="../slideLayouts/slideLayout62.xml"/><Relationship Id="rId30" Type="http://schemas.openxmlformats.org/officeDocument/2006/relationships/slideLayout" Target="../slideLayouts/slideLayout65.xml"/><Relationship Id="rId35" Type="http://schemas.openxmlformats.org/officeDocument/2006/relationships/slideLayout" Target="../slideLayouts/slideLayout70.xml"/><Relationship Id="rId43" Type="http://schemas.openxmlformats.org/officeDocument/2006/relationships/slideLayout" Target="../slideLayouts/slideLayout7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 rot="5400000">
            <a:off x="9363858" y="3071982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24" r:id="rId1"/>
    <p:sldLayoutId id="2147484529" r:id="rId2"/>
    <p:sldLayoutId id="2147484545" r:id="rId3"/>
    <p:sldLayoutId id="2147484299" r:id="rId4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pos="1381" userDrawn="1">
          <p15:clr>
            <a:srgbClr val="C35EA4"/>
          </p15:clr>
        </p15:guide>
        <p15:guide id="4" pos="1528" userDrawn="1">
          <p15:clr>
            <a:srgbClr val="C35EA4"/>
          </p15:clr>
        </p15:guide>
        <p15:guide id="5" pos="2618" userDrawn="1">
          <p15:clr>
            <a:srgbClr val="C35EA4"/>
          </p15:clr>
        </p15:guide>
        <p15:guide id="6" pos="2765" userDrawn="1">
          <p15:clr>
            <a:srgbClr val="C35EA4"/>
          </p15:clr>
        </p15:guide>
        <p15:guide id="7" pos="3854" userDrawn="1">
          <p15:clr>
            <a:srgbClr val="C35EA4"/>
          </p15:clr>
        </p15:guide>
        <p15:guide id="8" pos="4003" userDrawn="1">
          <p15:clr>
            <a:srgbClr val="C35EA4"/>
          </p15:clr>
        </p15:guide>
        <p15:guide id="9" pos="5083" userDrawn="1">
          <p15:clr>
            <a:srgbClr val="C35EA4"/>
          </p15:clr>
        </p15:guide>
        <p15:guide id="10" pos="5230" userDrawn="1">
          <p15:clr>
            <a:srgbClr val="C35EA4"/>
          </p15:clr>
        </p15:guide>
        <p15:guide id="11" pos="6323" userDrawn="1">
          <p15:clr>
            <a:srgbClr val="C35EA4"/>
          </p15:clr>
        </p15:guide>
        <p15:guide id="12" pos="6469" userDrawn="1">
          <p15:clr>
            <a:srgbClr val="C35EA4"/>
          </p15:clr>
        </p15:guide>
        <p15:guide id="16" pos="293" userDrawn="1">
          <p15:clr>
            <a:srgbClr val="F26B43"/>
          </p15:clr>
        </p15:guide>
        <p15:guide id="17" pos="7558" userDrawn="1">
          <p15:clr>
            <a:srgbClr val="F26B43"/>
          </p15:clr>
        </p15:guide>
        <p15:guide id="18" orient="horz" pos="751" userDrawn="1">
          <p15:clr>
            <a:srgbClr val="5ACBF0"/>
          </p15:clr>
        </p15:guide>
        <p15:guide id="19" orient="horz" pos="1366" userDrawn="1">
          <p15:clr>
            <a:srgbClr val="5ACBF0"/>
          </p15:clr>
        </p15:guide>
        <p15:guide id="20" orient="horz" pos="605" userDrawn="1">
          <p15:clr>
            <a:srgbClr val="5ACBF0"/>
          </p15:clr>
        </p15:guide>
        <p15:guide id="21" orient="horz" pos="1514" userDrawn="1">
          <p15:clr>
            <a:srgbClr val="5ACBF0"/>
          </p15:clr>
        </p15:guide>
        <p15:guide id="22" orient="horz" pos="2130" userDrawn="1">
          <p15:clr>
            <a:srgbClr val="5ACBF0"/>
          </p15:clr>
        </p15:guide>
        <p15:guide id="23" orient="horz" pos="2275" userDrawn="1">
          <p15:clr>
            <a:srgbClr val="5ACBF0"/>
          </p15:clr>
        </p15:guide>
        <p15:guide id="25" orient="horz" pos="283" userDrawn="1">
          <p15:clr>
            <a:srgbClr val="F26B43"/>
          </p15:clr>
        </p15:guide>
        <p15:guide id="26" orient="horz" pos="4120" userDrawn="1">
          <p15:clr>
            <a:srgbClr val="F26B43"/>
          </p15:clr>
        </p15:guide>
        <p15:guide id="27" orient="horz" pos="2891" userDrawn="1">
          <p15:clr>
            <a:srgbClr val="5ACBF0"/>
          </p15:clr>
        </p15:guide>
        <p15:guide id="28" orient="horz" pos="3038" userDrawn="1">
          <p15:clr>
            <a:srgbClr val="5ACBF0"/>
          </p15:clr>
        </p15:guide>
        <p15:guide id="29" orient="horz" pos="3654" userDrawn="1">
          <p15:clr>
            <a:srgbClr val="5ACBF0"/>
          </p15:clr>
        </p15:guide>
        <p15:guide id="30" orient="horz" pos="3800" userDrawn="1">
          <p15:clr>
            <a:srgbClr val="5ACBF0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3"/>
          <a:stretch>
            <a:fillRect/>
          </a:stretch>
        </p:blipFill>
        <p:spPr>
          <a:xfrm rot="5400000">
            <a:off x="9363858" y="3071982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840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47" r:id="rId1"/>
    <p:sldLayoutId id="2147484548" r:id="rId2"/>
    <p:sldLayoutId id="2147484549" r:id="rId3"/>
    <p:sldLayoutId id="2147484573" r:id="rId4"/>
    <p:sldLayoutId id="2147484574" r:id="rId5"/>
    <p:sldLayoutId id="2147484575" r:id="rId6"/>
    <p:sldLayoutId id="2147484551" r:id="rId7"/>
    <p:sldLayoutId id="2147484552" r:id="rId8"/>
    <p:sldLayoutId id="2147484576" r:id="rId9"/>
    <p:sldLayoutId id="2147484553" r:id="rId10"/>
    <p:sldLayoutId id="2147484554" r:id="rId11"/>
    <p:sldLayoutId id="2147484555" r:id="rId12"/>
    <p:sldLayoutId id="2147484556" r:id="rId13"/>
    <p:sldLayoutId id="2147484557" r:id="rId14"/>
    <p:sldLayoutId id="2147484558" r:id="rId15"/>
    <p:sldLayoutId id="2147484559" r:id="rId16"/>
    <p:sldLayoutId id="2147484560" r:id="rId17"/>
    <p:sldLayoutId id="2147484561" r:id="rId18"/>
    <p:sldLayoutId id="2147484577" r:id="rId19"/>
    <p:sldLayoutId id="2147484562" r:id="rId20"/>
    <p:sldLayoutId id="2147484563" r:id="rId21"/>
    <p:sldLayoutId id="2147484564" r:id="rId22"/>
    <p:sldLayoutId id="2147484565" r:id="rId23"/>
    <p:sldLayoutId id="2147484566" r:id="rId24"/>
    <p:sldLayoutId id="2147484567" r:id="rId25"/>
    <p:sldLayoutId id="2147484568" r:id="rId26"/>
    <p:sldLayoutId id="2147484569" r:id="rId27"/>
    <p:sldLayoutId id="2147484570" r:id="rId28"/>
    <p:sldLayoutId id="2147484571" r:id="rId29"/>
    <p:sldLayoutId id="2147484572" r:id="rId30"/>
    <p:sldLayoutId id="2147484631" r:id="rId31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pos="1381">
          <p15:clr>
            <a:srgbClr val="C35EA4"/>
          </p15:clr>
        </p15:guide>
        <p15:guide id="4" pos="1528">
          <p15:clr>
            <a:srgbClr val="C35EA4"/>
          </p15:clr>
        </p15:guide>
        <p15:guide id="5" pos="2618">
          <p15:clr>
            <a:srgbClr val="C35EA4"/>
          </p15:clr>
        </p15:guide>
        <p15:guide id="6" pos="2765">
          <p15:clr>
            <a:srgbClr val="C35EA4"/>
          </p15:clr>
        </p15:guide>
        <p15:guide id="7" pos="3854">
          <p15:clr>
            <a:srgbClr val="C35EA4"/>
          </p15:clr>
        </p15:guide>
        <p15:guide id="8" pos="4003">
          <p15:clr>
            <a:srgbClr val="C35EA4"/>
          </p15:clr>
        </p15:guide>
        <p15:guide id="9" pos="5083">
          <p15:clr>
            <a:srgbClr val="C35EA4"/>
          </p15:clr>
        </p15:guide>
        <p15:guide id="10" pos="5230">
          <p15:clr>
            <a:srgbClr val="C35EA4"/>
          </p15:clr>
        </p15:guide>
        <p15:guide id="11" pos="6323">
          <p15:clr>
            <a:srgbClr val="C35EA4"/>
          </p15:clr>
        </p15:guide>
        <p15:guide id="12" pos="6469">
          <p15:clr>
            <a:srgbClr val="C35EA4"/>
          </p15:clr>
        </p15:guide>
        <p15:guide id="16" pos="293">
          <p15:clr>
            <a:srgbClr val="F26B43"/>
          </p15:clr>
        </p15:guide>
        <p15:guide id="17" pos="7558">
          <p15:clr>
            <a:srgbClr val="F26B43"/>
          </p15:clr>
        </p15:guide>
        <p15:guide id="18" orient="horz" pos="751">
          <p15:clr>
            <a:srgbClr val="5ACBF0"/>
          </p15:clr>
        </p15:guide>
        <p15:guide id="19" orient="horz" pos="1366">
          <p15:clr>
            <a:srgbClr val="5ACBF0"/>
          </p15:clr>
        </p15:guide>
        <p15:guide id="20" orient="horz" pos="605">
          <p15:clr>
            <a:srgbClr val="5ACBF0"/>
          </p15:clr>
        </p15:guide>
        <p15:guide id="21" orient="horz" pos="1514">
          <p15:clr>
            <a:srgbClr val="5ACBF0"/>
          </p15:clr>
        </p15:guide>
        <p15:guide id="22" orient="horz" pos="2130">
          <p15:clr>
            <a:srgbClr val="5ACBF0"/>
          </p15:clr>
        </p15:guide>
        <p15:guide id="23" orient="horz" pos="2275">
          <p15:clr>
            <a:srgbClr val="5ACBF0"/>
          </p15:clr>
        </p15:guide>
        <p15:guide id="25" orient="horz" pos="283">
          <p15:clr>
            <a:srgbClr val="F26B43"/>
          </p15:clr>
        </p15:guide>
        <p15:guide id="26" orient="horz" pos="4120">
          <p15:clr>
            <a:srgbClr val="F26B43"/>
          </p15:clr>
        </p15:guide>
        <p15:guide id="27" orient="horz" pos="2891">
          <p15:clr>
            <a:srgbClr val="5ACBF0"/>
          </p15:clr>
        </p15:guide>
        <p15:guide id="28" orient="horz" pos="3038">
          <p15:clr>
            <a:srgbClr val="5ACBF0"/>
          </p15:clr>
        </p15:guide>
        <p15:guide id="29" orient="horz" pos="3654">
          <p15:clr>
            <a:srgbClr val="5ACBF0"/>
          </p15:clr>
        </p15:guide>
        <p15:guide id="30" orient="horz" pos="3800">
          <p15:clr>
            <a:srgbClr val="5ACBF0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86E43A1-BB0D-4257-B0F2-4393DAC2E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008" y="372394"/>
            <a:ext cx="10726460" cy="13519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571B1A-7650-404A-BC8E-E42C0BDF38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5008" y="1861968"/>
            <a:ext cx="10726460" cy="44379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2CF8E5-0F93-4438-8984-3F3577BE3B0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55008" y="6482889"/>
            <a:ext cx="2798207" cy="3723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2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D635B-365E-4B72-BC12-CD19A0D1B0E5}" type="datetimeFigureOut">
              <a:rPr lang="en-GB" smtClean="0"/>
              <a:t>08/08/2020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D54497-9671-46E9-B06D-BD31326C60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119583" y="6482889"/>
            <a:ext cx="4197310" cy="3723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2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591850-BFAA-45CC-847D-1A9735D326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83260" y="6482889"/>
            <a:ext cx="2798207" cy="3723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2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7E2420-21EB-46F5-A6E7-0B589881E5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1285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88" r:id="rId1"/>
    <p:sldLayoutId id="2147484589" r:id="rId2"/>
    <p:sldLayoutId id="2147484590" r:id="rId3"/>
    <p:sldLayoutId id="2147484591" r:id="rId4"/>
    <p:sldLayoutId id="2147484592" r:id="rId5"/>
    <p:sldLayoutId id="2147484593" r:id="rId6"/>
    <p:sldLayoutId id="2147484594" r:id="rId7"/>
    <p:sldLayoutId id="2147484595" r:id="rId8"/>
    <p:sldLayoutId id="2147484596" r:id="rId9"/>
    <p:sldLayoutId id="2147484597" r:id="rId10"/>
    <p:sldLayoutId id="2147484598" r:id="rId11"/>
    <p:sldLayoutId id="2147484599" r:id="rId12"/>
    <p:sldLayoutId id="2147484600" r:id="rId13"/>
    <p:sldLayoutId id="2147484601" r:id="rId14"/>
    <p:sldLayoutId id="2147484602" r:id="rId15"/>
    <p:sldLayoutId id="2147484603" r:id="rId16"/>
    <p:sldLayoutId id="2147484604" r:id="rId17"/>
    <p:sldLayoutId id="2147484605" r:id="rId18"/>
    <p:sldLayoutId id="2147484606" r:id="rId19"/>
    <p:sldLayoutId id="2147484607" r:id="rId20"/>
    <p:sldLayoutId id="2147484608" r:id="rId21"/>
    <p:sldLayoutId id="2147484609" r:id="rId22"/>
    <p:sldLayoutId id="2147484610" r:id="rId23"/>
    <p:sldLayoutId id="2147484611" r:id="rId24"/>
    <p:sldLayoutId id="2147484612" r:id="rId25"/>
    <p:sldLayoutId id="2147484613" r:id="rId26"/>
    <p:sldLayoutId id="2147484614" r:id="rId27"/>
    <p:sldLayoutId id="2147484615" r:id="rId28"/>
    <p:sldLayoutId id="2147484616" r:id="rId29"/>
    <p:sldLayoutId id="2147484617" r:id="rId30"/>
    <p:sldLayoutId id="2147484618" r:id="rId31"/>
    <p:sldLayoutId id="2147484619" r:id="rId32"/>
    <p:sldLayoutId id="2147484620" r:id="rId33"/>
    <p:sldLayoutId id="2147484621" r:id="rId34"/>
    <p:sldLayoutId id="2147484623" r:id="rId35"/>
    <p:sldLayoutId id="2147484624" r:id="rId36"/>
    <p:sldLayoutId id="2147484625" r:id="rId37"/>
    <p:sldLayoutId id="2147484626" r:id="rId38"/>
    <p:sldLayoutId id="2147484627" r:id="rId39"/>
    <p:sldLayoutId id="2147484628" r:id="rId40"/>
    <p:sldLayoutId id="2147484629" r:id="rId41"/>
    <p:sldLayoutId id="2147484632" r:id="rId42"/>
    <p:sldLayoutId id="2147484633" r:id="rId43"/>
  </p:sldLayoutIdLst>
  <p:txStyles>
    <p:titleStyle>
      <a:lvl1pPr algn="l" defTabSz="932597" rtl="0" eaLnBrk="1" latinLnBrk="0" hangingPunct="1">
        <a:lnSpc>
          <a:spcPct val="90000"/>
        </a:lnSpc>
        <a:spcBef>
          <a:spcPct val="0"/>
        </a:spcBef>
        <a:buNone/>
        <a:defRPr sz="448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33149" indent="-233149" algn="l" defTabSz="932597" rtl="0" eaLnBrk="1" latinLnBrk="0" hangingPunct="1">
        <a:lnSpc>
          <a:spcPct val="90000"/>
        </a:lnSpc>
        <a:spcBef>
          <a:spcPts val="1020"/>
        </a:spcBef>
        <a:buFont typeface="Arial" panose="020B0604020202020204" pitchFamily="34" charset="0"/>
        <a:buChar char="•"/>
        <a:defRPr sz="2856" kern="1200">
          <a:solidFill>
            <a:schemeClr val="tx1"/>
          </a:solidFill>
          <a:latin typeface="+mn-lt"/>
          <a:ea typeface="+mn-ea"/>
          <a:cs typeface="+mn-cs"/>
        </a:defRPr>
      </a:lvl1pPr>
      <a:lvl2pPr marL="699447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2448" kern="1200">
          <a:solidFill>
            <a:schemeClr val="tx1"/>
          </a:solidFill>
          <a:latin typeface="+mn-lt"/>
          <a:ea typeface="+mn-ea"/>
          <a:cs typeface="+mn-cs"/>
        </a:defRPr>
      </a:lvl2pPr>
      <a:lvl3pPr marL="1165746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3pPr>
      <a:lvl4pPr marL="1632044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4pPr>
      <a:lvl5pPr marL="2098342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5pPr>
      <a:lvl6pPr marL="2564641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6pPr>
      <a:lvl7pPr marL="3030939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7pPr>
      <a:lvl8pPr marL="3497237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8pPr>
      <a:lvl9pPr marL="3963535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1pPr>
      <a:lvl2pPr marL="466298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2pPr>
      <a:lvl3pPr marL="932597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3pPr>
      <a:lvl4pPr marL="1398895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4pPr>
      <a:lvl5pPr marL="1865193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5pPr>
      <a:lvl6pPr marL="2331491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6pPr>
      <a:lvl7pPr marL="2797790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7pPr>
      <a:lvl8pPr marL="3264088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8pPr>
      <a:lvl9pPr marL="3730386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pnp.github.io/pnpjs/sp/" TargetMode="External"/><Relationship Id="rId1" Type="http://schemas.openxmlformats.org/officeDocument/2006/relationships/slideLayout" Target="../slideLayouts/slideLayout3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pnp.github.io/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s://pnp.github.io/sp-dev-fx-controls-react/" TargetMode="External"/><Relationship Id="rId1" Type="http://schemas.openxmlformats.org/officeDocument/2006/relationships/slideLayout" Target="../slideLayouts/slideLayout4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pnp.github.io/sp-dev-fx-controls-react/controls/FileTypeIcon" TargetMode="External"/><Relationship Id="rId13" Type="http://schemas.openxmlformats.org/officeDocument/2006/relationships/hyperlink" Target="https://pnp.github.io/sp-dev-fx-controls-react/controls/IFrameDialog" TargetMode="External"/><Relationship Id="rId18" Type="http://schemas.openxmlformats.org/officeDocument/2006/relationships/hyperlink" Target="https://pnp.github.io/sp-dev-fx-controls-react/controls/PeoplePicker" TargetMode="External"/><Relationship Id="rId3" Type="http://schemas.openxmlformats.org/officeDocument/2006/relationships/hyperlink" Target="https://pnp.github.io/sp-dev-fx-controls-react/controls/Carousel" TargetMode="External"/><Relationship Id="rId21" Type="http://schemas.openxmlformats.org/officeDocument/2006/relationships/hyperlink" Target="https://pnp.github.io/sp-dev-fx-controls-react/controls/SiteBreadcrumb" TargetMode="External"/><Relationship Id="rId7" Type="http://schemas.openxmlformats.org/officeDocument/2006/relationships/hyperlink" Target="https://pnp.github.io/sp-dev-fx-controls-react/controls/FilePicker" TargetMode="External"/><Relationship Id="rId12" Type="http://schemas.openxmlformats.org/officeDocument/2006/relationships/hyperlink" Target="https://pnp.github.io/sp-dev-fx-controls-react/controls/IconPicker" TargetMode="External"/><Relationship Id="rId17" Type="http://schemas.openxmlformats.org/officeDocument/2006/relationships/hyperlink" Target="https://pnp.github.io/sp-dev-fx-controls-react/controls/Map" TargetMode="External"/><Relationship Id="rId25" Type="http://schemas.openxmlformats.org/officeDocument/2006/relationships/hyperlink" Target="https://pnp.github.io/sp-dev-fx-controls-react/controls/WebPartTitle" TargetMode="External"/><Relationship Id="rId2" Type="http://schemas.openxmlformats.org/officeDocument/2006/relationships/hyperlink" Target="https://pnp.github.io/sp-dev-fx-controls-react/" TargetMode="External"/><Relationship Id="rId16" Type="http://schemas.openxmlformats.org/officeDocument/2006/relationships/hyperlink" Target="https://pnp.github.io/sp-dev-fx-controls-react/controls/ListView" TargetMode="External"/><Relationship Id="rId20" Type="http://schemas.openxmlformats.org/officeDocument/2006/relationships/hyperlink" Target="https://pnp.github.io/sp-dev-fx-controls-react/controls/Progress" TargetMode="External"/><Relationship Id="rId1" Type="http://schemas.openxmlformats.org/officeDocument/2006/relationships/slideLayout" Target="../slideLayouts/slideLayout42.xml"/><Relationship Id="rId6" Type="http://schemas.openxmlformats.org/officeDocument/2006/relationships/hyperlink" Target="https://pnp.github.io/sp-dev-fx-controls-react/controls/DateTimePicker" TargetMode="External"/><Relationship Id="rId11" Type="http://schemas.openxmlformats.org/officeDocument/2006/relationships/hyperlink" Target="https://pnp.github.io/sp-dev-fx-controls-react/controls/GridLayout" TargetMode="External"/><Relationship Id="rId24" Type="http://schemas.openxmlformats.org/officeDocument/2006/relationships/hyperlink" Target="https://pnp.github.io/sp-dev-fx-controls-react/controls/TreeView" TargetMode="External"/><Relationship Id="rId5" Type="http://schemas.openxmlformats.org/officeDocument/2006/relationships/hyperlink" Target="https://pnp.github.io/sp-dev-fx-controls-react/controls/ComboBoxListItemPicker" TargetMode="External"/><Relationship Id="rId15" Type="http://schemas.openxmlformats.org/officeDocument/2006/relationships/hyperlink" Target="https://pnp.github.io/sp-dev-fx-controls-react/controls/ListPicker" TargetMode="External"/><Relationship Id="rId23" Type="http://schemas.openxmlformats.org/officeDocument/2006/relationships/hyperlink" Target="https://pnp.github.io/sp-dev-fx-controls-react/controls/TaxonomyPicker" TargetMode="External"/><Relationship Id="rId10" Type="http://schemas.openxmlformats.org/officeDocument/2006/relationships/hyperlink" Target="https://pnp.github.io/sp-dev-fx-controls-react/controls/FolderPicker" TargetMode="External"/><Relationship Id="rId19" Type="http://schemas.openxmlformats.org/officeDocument/2006/relationships/hyperlink" Target="https://pnp.github.io/sp-dev-fx-controls-react/controls/Placeholder" TargetMode="External"/><Relationship Id="rId4" Type="http://schemas.openxmlformats.org/officeDocument/2006/relationships/hyperlink" Target="https://pnp.github.io/sp-dev-fx-controls-react/controls/ChartControl/" TargetMode="External"/><Relationship Id="rId9" Type="http://schemas.openxmlformats.org/officeDocument/2006/relationships/hyperlink" Target="https://pnp.github.io/sp-dev-fx-controls-react/controls/FolderExplorer" TargetMode="External"/><Relationship Id="rId14" Type="http://schemas.openxmlformats.org/officeDocument/2006/relationships/hyperlink" Target="https://pnp.github.io/sp-dev-fx-controls-react/controls/ListItemPicker" TargetMode="External"/><Relationship Id="rId22" Type="http://schemas.openxmlformats.org/officeDocument/2006/relationships/hyperlink" Target="https://pnp.github.io/sp-dev-fx-controls-react/controls/SecurityTrimmedControl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pnp.github.io/sp-dev-fx-controls-react/controls/fields/FieldTaxonomyRenderer" TargetMode="External"/><Relationship Id="rId3" Type="http://schemas.openxmlformats.org/officeDocument/2006/relationships/hyperlink" Target="https://pnp.github.io/sp-dev-fx-controls-react/controls/fields/FieldAttachmentsRenderer" TargetMode="External"/><Relationship Id="rId7" Type="http://schemas.openxmlformats.org/officeDocument/2006/relationships/hyperlink" Target="https://pnp.github.io/sp-dev-fx-controls-react/controls/fields/FieldNameRenderer" TargetMode="External"/><Relationship Id="rId12" Type="http://schemas.openxmlformats.org/officeDocument/2006/relationships/hyperlink" Target="https://pnp.github.io/sp-dev-fx-controls-react/controls/fields/FieldUserRenderer" TargetMode="External"/><Relationship Id="rId2" Type="http://schemas.openxmlformats.org/officeDocument/2006/relationships/hyperlink" Target="https://pnp.github.io/sp-dev-fx-controls-react/" TargetMode="External"/><Relationship Id="rId1" Type="http://schemas.openxmlformats.org/officeDocument/2006/relationships/slideLayout" Target="../slideLayouts/slideLayout42.xml"/><Relationship Id="rId6" Type="http://schemas.openxmlformats.org/officeDocument/2006/relationships/hyperlink" Target="https://pnp.github.io/sp-dev-fx-controls-react/controls/fields/FieldLookupRenderer" TargetMode="External"/><Relationship Id="rId11" Type="http://schemas.openxmlformats.org/officeDocument/2006/relationships/hyperlink" Target="https://pnp.github.io/sp-dev-fx-controls-react/controls/fields/FieldUrlRenderer" TargetMode="External"/><Relationship Id="rId5" Type="http://schemas.openxmlformats.org/officeDocument/2006/relationships/hyperlink" Target="https://pnp.github.io/sp-dev-fx-controls-react/controls/fields/FieldFileTypeRenderer" TargetMode="External"/><Relationship Id="rId10" Type="http://schemas.openxmlformats.org/officeDocument/2006/relationships/hyperlink" Target="https://pnp.github.io/sp-dev-fx-controls-react/controls/fields/FieldTitleRenderer" TargetMode="External"/><Relationship Id="rId4" Type="http://schemas.openxmlformats.org/officeDocument/2006/relationships/hyperlink" Target="https://pnp.github.io/sp-dev-fx-controls-react/controls/fields/FieldDateRenderer" TargetMode="External"/><Relationship Id="rId9" Type="http://schemas.openxmlformats.org/officeDocument/2006/relationships/hyperlink" Target="https://pnp.github.io/sp-dev-fx-controls-react/controls/fields/FieldTextRenderer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pnp.github.io/pnpjs/authentication/msaljsclient/" TargetMode="External"/><Relationship Id="rId13" Type="http://schemas.openxmlformats.org/officeDocument/2006/relationships/image" Target="../media/image33.png"/><Relationship Id="rId3" Type="http://schemas.openxmlformats.org/officeDocument/2006/relationships/hyperlink" Target="https://pnp.github.io/pnpjs/authentication/adaljsclient/" TargetMode="External"/><Relationship Id="rId7" Type="http://schemas.openxmlformats.org/officeDocument/2006/relationships/hyperlink" Target="https://pnp.github.io/pnpjs/logging/" TargetMode="External"/><Relationship Id="rId12" Type="http://schemas.openxmlformats.org/officeDocument/2006/relationships/hyperlink" Target="https://pnp.github.io/pnpjs/sp-addinhelpers/" TargetMode="External"/><Relationship Id="rId2" Type="http://schemas.openxmlformats.org/officeDocument/2006/relationships/hyperlink" Target="https://pnp.github.io/pnpjs/" TargetMode="External"/><Relationship Id="rId1" Type="http://schemas.openxmlformats.org/officeDocument/2006/relationships/slideLayout" Target="../slideLayouts/slideLayout42.xml"/><Relationship Id="rId6" Type="http://schemas.openxmlformats.org/officeDocument/2006/relationships/hyperlink" Target="https://pnp.github.io/pnpjs/graph/" TargetMode="External"/><Relationship Id="rId11" Type="http://schemas.openxmlformats.org/officeDocument/2006/relationships/hyperlink" Target="https://pnp.github.io/pnpjs/sp/" TargetMode="External"/><Relationship Id="rId5" Type="http://schemas.openxmlformats.org/officeDocument/2006/relationships/hyperlink" Target="https://pnp.github.io/pnpjs/config-store/" TargetMode="External"/><Relationship Id="rId10" Type="http://schemas.openxmlformats.org/officeDocument/2006/relationships/hyperlink" Target="https://pnp.github.io/pnpjs/odata/" TargetMode="External"/><Relationship Id="rId4" Type="http://schemas.openxmlformats.org/officeDocument/2006/relationships/hyperlink" Target="https://pnp.github.io/pnpjs/common/" TargetMode="External"/><Relationship Id="rId9" Type="http://schemas.openxmlformats.org/officeDocument/2006/relationships/hyperlink" Target="https://pnp.github.io/pnpjs/nodejs/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pnp.github.io/pnpjs/" TargetMode="External"/><Relationship Id="rId1" Type="http://schemas.openxmlformats.org/officeDocument/2006/relationships/slideLayout" Target="../slideLayouts/slideLayout4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pnp.github.io/pnpjs/" TargetMode="External"/><Relationship Id="rId1" Type="http://schemas.openxmlformats.org/officeDocument/2006/relationships/slideLayout" Target="../slideLayouts/slideLayout4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BB927-39B4-4A09-BCBC-A0E3A2B187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033" y="3367053"/>
            <a:ext cx="8383732" cy="1354034"/>
          </a:xfrm>
        </p:spPr>
        <p:txBody>
          <a:bodyPr/>
          <a:lstStyle/>
          <a:p>
            <a:r>
              <a:rPr lang="en-GB" dirty="0"/>
              <a:t>SharePoint Framework M8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A0DFF3-ADB5-4B4D-8A84-2261AEAB33F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72033" y="5417074"/>
            <a:ext cx="3805000" cy="508154"/>
          </a:xfrm>
        </p:spPr>
        <p:txBody>
          <a:bodyPr/>
          <a:lstStyle/>
          <a:p>
            <a:r>
              <a:rPr lang="en-US" sz="28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Jenkins NS</a:t>
            </a:r>
            <a:endParaRPr lang="en-US" sz="2800" dirty="0"/>
          </a:p>
        </p:txBody>
      </p:sp>
      <p:sp>
        <p:nvSpPr>
          <p:cNvPr id="4" name="Rectangle 3"/>
          <p:cNvSpPr/>
          <p:nvPr/>
        </p:nvSpPr>
        <p:spPr>
          <a:xfrm>
            <a:off x="472033" y="6041044"/>
            <a:ext cx="1412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@</a:t>
            </a:r>
            <a:r>
              <a:rPr lang="en-US" b="1" dirty="0" err="1"/>
              <a:t>jenkinsns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666274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E24F740-CF38-4379-970C-54BA966759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138" y="3596993"/>
            <a:ext cx="7604124" cy="1148627"/>
          </a:xfrm>
        </p:spPr>
        <p:txBody>
          <a:bodyPr/>
          <a:lstStyle/>
          <a:p>
            <a:r>
              <a:rPr lang="en-US" dirty="0"/>
              <a:t>Demo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36B64A6-0F65-45BC-AD95-4DF5AFCA382C}"/>
              </a:ext>
            </a:extLst>
          </p:cNvPr>
          <p:cNvCxnSpPr>
            <a:cxnSpLocks/>
          </p:cNvCxnSpPr>
          <p:nvPr/>
        </p:nvCxnSpPr>
        <p:spPr>
          <a:xfrm>
            <a:off x="465138" y="4526316"/>
            <a:ext cx="6155581" cy="0"/>
          </a:xfrm>
          <a:prstGeom prst="line">
            <a:avLst/>
          </a:prstGeom>
          <a:ln w="38100">
            <a:solidFill>
              <a:srgbClr val="0070C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AB99FE72-3146-450B-867A-B77CB0968CFA}"/>
              </a:ext>
            </a:extLst>
          </p:cNvPr>
          <p:cNvSpPr/>
          <p:nvPr/>
        </p:nvSpPr>
        <p:spPr>
          <a:xfrm>
            <a:off x="357204" y="4670606"/>
            <a:ext cx="42661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GB" dirty="0"/>
              <a:t>Create a SPFx webpart with PnP controls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747995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CC4479B-B941-430E-B8EC-92EFEE71F7F6}"/>
              </a:ext>
            </a:extLst>
          </p:cNvPr>
          <p:cNvSpPr/>
          <p:nvPr/>
        </p:nvSpPr>
        <p:spPr bwMode="auto">
          <a:xfrm>
            <a:off x="0" y="1149177"/>
            <a:ext cx="12436475" cy="5845347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69E2AC4C-2CE3-4C41-8266-082C3C310C4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8" y="1149177"/>
            <a:ext cx="11533187" cy="439287"/>
          </a:xfrm>
        </p:spPr>
        <p:txBody>
          <a:bodyPr/>
          <a:lstStyle/>
          <a:p>
            <a:pPr algn="just">
              <a:lnSpc>
                <a:spcPct val="110000"/>
              </a:lnSpc>
              <a:buFont typeface="Wingdings" panose="05000000000000000000" pitchFamily="2" charset="2"/>
              <a:buChar char="ü"/>
            </a:pPr>
            <a:r>
              <a:rPr lang="en-GB" sz="1600" dirty="0">
                <a:hlinkClick r:id="rId2"/>
              </a:rPr>
              <a:t>https://pnp.github.io/pnpjs/sp/</a:t>
            </a:r>
            <a:endParaRPr lang="en-US" sz="1600" dirty="0">
              <a:latin typeface="+mj-lt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ABE7800-0FFE-457D-A966-800D6F06F1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57466"/>
            <a:ext cx="11533187" cy="747897"/>
          </a:xfrm>
        </p:spPr>
        <p:txBody>
          <a:bodyPr/>
          <a:lstStyle/>
          <a:p>
            <a:r>
              <a:rPr lang="en-US" sz="5400" dirty="0">
                <a:solidFill>
                  <a:schemeClr val="tx1"/>
                </a:solidFill>
              </a:rPr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1482738723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A group of people sitting at a table&#10;&#10;Description automatically generated">
            <a:extLst>
              <a:ext uri="{FF2B5EF4-FFF2-40B4-BE49-F238E27FC236}">
                <a16:creationId xmlns:a16="http://schemas.microsoft.com/office/drawing/2014/main" id="{17E7ACF8-9755-4938-935F-40DDF6D8BAD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79756" y="-1"/>
            <a:ext cx="5755836" cy="6431049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1376892" y="440748"/>
            <a:ext cx="4717745" cy="618497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rgbClr val="7030A0"/>
                </a:solidFill>
              </a:rPr>
              <a:t>Agenda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442E03D-8429-4041-ADF2-C50B8C8F24A4}"/>
              </a:ext>
            </a:extLst>
          </p:cNvPr>
          <p:cNvSpPr/>
          <p:nvPr/>
        </p:nvSpPr>
        <p:spPr>
          <a:xfrm>
            <a:off x="971313" y="1819804"/>
            <a:ext cx="4465391" cy="16774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marL="285750" lvl="0" indent="-285750">
              <a:lnSpc>
                <a:spcPct val="110000"/>
              </a:lnSpc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Overview</a:t>
            </a:r>
          </a:p>
          <a:p>
            <a:pPr marL="285750" lvl="0" indent="-285750">
              <a:lnSpc>
                <a:spcPct val="110000"/>
              </a:lnSpc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Reusable React controls for your SharePoint Framework solutions</a:t>
            </a:r>
          </a:p>
          <a:p>
            <a:pPr marL="285750" lvl="0" indent="-285750">
              <a:lnSpc>
                <a:spcPct val="110000"/>
              </a:lnSpc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Cover all controls and usage</a:t>
            </a:r>
          </a:p>
          <a:p>
            <a:pPr marL="285750" indent="-285750">
              <a:lnSpc>
                <a:spcPct val="110000"/>
              </a:lnSpc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PnP JS Library</a:t>
            </a:r>
          </a:p>
          <a:p>
            <a:pPr marL="285750" lvl="0" indent="-285750">
              <a:lnSpc>
                <a:spcPct val="110000"/>
              </a:lnSpc>
              <a:buFont typeface="Wingdings" panose="05000000000000000000" pitchFamily="2" charset="2"/>
              <a:buChar char="ü"/>
            </a:pP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lvl="0">
              <a:lnSpc>
                <a:spcPct val="110000"/>
              </a:lnSpc>
            </a:pP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A231835-8FF7-4A9C-82B8-CE56A4437F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493411" y="324355"/>
            <a:ext cx="851286" cy="851284"/>
          </a:xfrm>
          <a:prstGeom prst="ellipse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48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1" name="list_4" title="Icon of a checklist">
            <a:extLst>
              <a:ext uri="{FF2B5EF4-FFF2-40B4-BE49-F238E27FC236}">
                <a16:creationId xmlns:a16="http://schemas.microsoft.com/office/drawing/2014/main" id="{989B91EC-A5DE-48E2-AD79-8E8E857264F3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43092" y="563476"/>
            <a:ext cx="551926" cy="373041"/>
          </a:xfrm>
          <a:custGeom>
            <a:avLst/>
            <a:gdLst>
              <a:gd name="T0" fmla="*/ 90 w 253"/>
              <a:gd name="T1" fmla="*/ 24 h 171"/>
              <a:gd name="T2" fmla="*/ 253 w 253"/>
              <a:gd name="T3" fmla="*/ 24 h 171"/>
              <a:gd name="T4" fmla="*/ 90 w 253"/>
              <a:gd name="T5" fmla="*/ 73 h 171"/>
              <a:gd name="T6" fmla="*/ 253 w 253"/>
              <a:gd name="T7" fmla="*/ 73 h 171"/>
              <a:gd name="T8" fmla="*/ 90 w 253"/>
              <a:gd name="T9" fmla="*/ 121 h 171"/>
              <a:gd name="T10" fmla="*/ 253 w 253"/>
              <a:gd name="T11" fmla="*/ 121 h 171"/>
              <a:gd name="T12" fmla="*/ 90 w 253"/>
              <a:gd name="T13" fmla="*/ 171 h 171"/>
              <a:gd name="T14" fmla="*/ 253 w 253"/>
              <a:gd name="T15" fmla="*/ 171 h 171"/>
              <a:gd name="T16" fmla="*/ 0 w 253"/>
              <a:gd name="T17" fmla="*/ 23 h 171"/>
              <a:gd name="T18" fmla="*/ 17 w 253"/>
              <a:gd name="T19" fmla="*/ 40 h 171"/>
              <a:gd name="T20" fmla="*/ 58 w 253"/>
              <a:gd name="T21" fmla="*/ 0 h 171"/>
              <a:gd name="T22" fmla="*/ 0 w 253"/>
              <a:gd name="T23" fmla="*/ 121 h 171"/>
              <a:gd name="T24" fmla="*/ 17 w 253"/>
              <a:gd name="T25" fmla="*/ 138 h 171"/>
              <a:gd name="T26" fmla="*/ 58 w 253"/>
              <a:gd name="T27" fmla="*/ 98 h 1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253" h="171">
                <a:moveTo>
                  <a:pt x="90" y="24"/>
                </a:moveTo>
                <a:lnTo>
                  <a:pt x="253" y="24"/>
                </a:lnTo>
                <a:moveTo>
                  <a:pt x="90" y="73"/>
                </a:moveTo>
                <a:lnTo>
                  <a:pt x="253" y="73"/>
                </a:lnTo>
                <a:moveTo>
                  <a:pt x="90" y="121"/>
                </a:moveTo>
                <a:lnTo>
                  <a:pt x="253" y="121"/>
                </a:lnTo>
                <a:moveTo>
                  <a:pt x="90" y="171"/>
                </a:moveTo>
                <a:lnTo>
                  <a:pt x="253" y="171"/>
                </a:lnTo>
                <a:moveTo>
                  <a:pt x="0" y="23"/>
                </a:moveTo>
                <a:lnTo>
                  <a:pt x="17" y="40"/>
                </a:lnTo>
                <a:lnTo>
                  <a:pt x="58" y="0"/>
                </a:lnTo>
                <a:moveTo>
                  <a:pt x="0" y="121"/>
                </a:moveTo>
                <a:lnTo>
                  <a:pt x="17" y="138"/>
                </a:lnTo>
                <a:lnTo>
                  <a:pt x="58" y="98"/>
                </a:lnTo>
              </a:path>
            </a:pathLst>
          </a:custGeom>
          <a:noFill/>
          <a:ln w="19050" cap="flat">
            <a:solidFill>
              <a:srgbClr val="4C53BC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3260" tIns="46630" rIns="93260" bIns="46630" numCol="1" anchor="t" anchorCtr="0" compatLnSpc="1">
            <a:prstTxWarp prst="textNoShape">
              <a:avLst/>
            </a:prstTxWarp>
          </a:bodyPr>
          <a:lstStyle/>
          <a:p>
            <a:pPr defTabSz="932597">
              <a:defRPr/>
            </a:pPr>
            <a:endParaRPr lang="en-US" sz="1836">
              <a:solidFill>
                <a:srgbClr val="7030A0"/>
              </a:solidFill>
              <a:latin typeface="Segoe UI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F7A16A1-BC88-4847-A8CA-38EA9D4BFF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117497" y="4075055"/>
            <a:ext cx="248835" cy="3823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32597">
              <a:defRPr/>
            </a:pPr>
            <a:r>
              <a:rPr lang="en-US" sz="1836">
                <a:solidFill>
                  <a:srgbClr val="000000"/>
                </a:solidFill>
                <a:latin typeface="Times New Roman" panose="02020603050405020304" pitchFamily="18" charset="0"/>
              </a:rPr>
              <a:t> </a:t>
            </a:r>
            <a:endParaRPr lang="en-US" sz="1836">
              <a:solidFill>
                <a:srgbClr val="2F2F2F"/>
              </a:solidFill>
              <a:latin typeface="Segoe UI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B5FB61D-4D90-43CF-855C-A620A1779CE9}"/>
              </a:ext>
            </a:extLst>
          </p:cNvPr>
          <p:cNvSpPr/>
          <p:nvPr/>
        </p:nvSpPr>
        <p:spPr>
          <a:xfrm>
            <a:off x="6679754" y="-1"/>
            <a:ext cx="5755837" cy="6431049"/>
          </a:xfrm>
          <a:prstGeom prst="rect">
            <a:avLst/>
          </a:prstGeom>
          <a:solidFill>
            <a:schemeClr val="bg1">
              <a:lumMod val="85000"/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36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88AE2CB-D1F5-479C-AF3C-03153A1D93C0}"/>
              </a:ext>
            </a:extLst>
          </p:cNvPr>
          <p:cNvSpPr/>
          <p:nvPr/>
        </p:nvSpPr>
        <p:spPr>
          <a:xfrm>
            <a:off x="883" y="6431048"/>
            <a:ext cx="12434710" cy="563476"/>
          </a:xfrm>
          <a:prstGeom prst="rect">
            <a:avLst/>
          </a:prstGeom>
          <a:solidFill>
            <a:schemeClr val="bg1">
              <a:lumMod val="85000"/>
              <a:alpha val="82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36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1978A4E-46B4-45D1-9638-CDB401A85A90}"/>
              </a:ext>
            </a:extLst>
          </p:cNvPr>
          <p:cNvSpPr/>
          <p:nvPr/>
        </p:nvSpPr>
        <p:spPr>
          <a:xfrm>
            <a:off x="799046" y="1175638"/>
            <a:ext cx="32639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Module 10: PnP Controls &amp; SPFx</a:t>
            </a:r>
            <a:endParaRPr lang="en-GB" b="1" dirty="0">
              <a:solidFill>
                <a:srgbClr val="7030A0"/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F9837C7-9EB5-4900-98B5-09EA77FE77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046" y="4081685"/>
            <a:ext cx="2232389" cy="974809"/>
          </a:xfrm>
          <a:prstGeom prst="rect">
            <a:avLst/>
          </a:prstGeom>
          <a:solidFill>
            <a:srgbClr val="0070C0"/>
          </a:solidFill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4BD20CF-091F-4225-BD70-FB6C04F9B5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87783" y="4115468"/>
            <a:ext cx="2028825" cy="88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091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399C6349-6ADD-4327-A27E-A0372707E0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8547" y="845534"/>
            <a:ext cx="6592267" cy="4998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59B176E-323A-4D1A-9022-C5D5E2CC78BD}"/>
              </a:ext>
            </a:extLst>
          </p:cNvPr>
          <p:cNvSpPr/>
          <p:nvPr/>
        </p:nvSpPr>
        <p:spPr>
          <a:xfrm>
            <a:off x="654948" y="845534"/>
            <a:ext cx="7892704" cy="5878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b="1" dirty="0">
                <a:solidFill>
                  <a:srgbClr val="005A9E"/>
                </a:solidFill>
              </a:rPr>
              <a:t>SHARING IS CARING</a:t>
            </a:r>
          </a:p>
          <a:p>
            <a:endParaRPr lang="en-GB" sz="2400" dirty="0"/>
          </a:p>
          <a:p>
            <a:r>
              <a:rPr lang="en-GB" sz="4800" b="1" dirty="0">
                <a:solidFill>
                  <a:srgbClr val="005A9E"/>
                </a:solidFill>
              </a:rPr>
              <a:t>Patterns &amp; Practices</a:t>
            </a:r>
          </a:p>
          <a:p>
            <a:r>
              <a:rPr lang="en-GB" sz="3200" b="1" dirty="0">
                <a:solidFill>
                  <a:srgbClr val="005A9E"/>
                </a:solidFill>
              </a:rPr>
              <a:t>SharePoint Developer Community</a:t>
            </a:r>
          </a:p>
          <a:p>
            <a:endParaRPr lang="en-GB" sz="3200" b="1" dirty="0">
              <a:solidFill>
                <a:srgbClr val="005A9E"/>
              </a:solidFill>
            </a:endParaRPr>
          </a:p>
          <a:p>
            <a:r>
              <a:rPr lang="en-GB" sz="2400" dirty="0"/>
              <a:t>Collection of tools and guidance meant to help you extend Microsoft 365 to your needs following best practices.</a:t>
            </a:r>
          </a:p>
          <a:p>
            <a:endParaRPr lang="en-GB" sz="2400" dirty="0"/>
          </a:p>
          <a:p>
            <a:r>
              <a:rPr lang="en-GB" sz="2400" dirty="0"/>
              <a:t>Don't reinvent the wheel -- focus on what truly matters for your organization.</a:t>
            </a:r>
          </a:p>
          <a:p>
            <a:endParaRPr lang="en-GB" sz="2400" dirty="0"/>
          </a:p>
          <a:p>
            <a:r>
              <a:rPr lang="en-GB" sz="2400" dirty="0"/>
              <a:t>Learn. Reuse. Share.</a:t>
            </a:r>
          </a:p>
          <a:p>
            <a:endParaRPr lang="en-GB" sz="2400" dirty="0"/>
          </a:p>
          <a:p>
            <a:r>
              <a:rPr lang="en-GB" sz="2400" dirty="0">
                <a:hlinkClick r:id="rId3"/>
              </a:rPr>
              <a:t>https://pnp.github.io/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23451292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B1D82B-9ED6-43AA-92A3-12C0BA6F5B0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45722" y="0"/>
            <a:ext cx="9879428" cy="1172817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@pnp/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spfx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-controls-react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975BA8-7C92-45CF-9D88-120ED7D5290E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330325" y="1646237"/>
            <a:ext cx="10348153" cy="29158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dirty="0"/>
              <a:t>This repository provides developers with a set of reusable React controls that can be used in SharePoint Framework (SPFx) solutions. The project provides controls for building web parts and extensions.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sz="1400" dirty="0"/>
              <a:t>npm install @pnp/</a:t>
            </a:r>
            <a:r>
              <a:rPr lang="en-US" sz="1400" dirty="0" err="1"/>
              <a:t>spfx</a:t>
            </a:r>
            <a:r>
              <a:rPr lang="en-US" sz="1400" dirty="0"/>
              <a:t>-controls-react --save --save-exact</a:t>
            </a:r>
          </a:p>
          <a:p>
            <a:pPr marL="0" indent="0">
              <a:buNone/>
            </a:pPr>
            <a:r>
              <a:rPr lang="en-US" sz="1400" dirty="0"/>
              <a:t>It supports from 1.3.0 </a:t>
            </a:r>
            <a:r>
              <a:rPr lang="en-US" sz="1400" dirty="0" err="1"/>
              <a:t>spfx</a:t>
            </a:r>
            <a:endParaRPr lang="en-US" sz="1400" dirty="0"/>
          </a:p>
          <a:p>
            <a:pPr marL="0" indent="0">
              <a:buNone/>
            </a:pPr>
            <a:r>
              <a:rPr lang="en-US" sz="1400" dirty="0"/>
              <a:t>Not support SP2016 and SP2019</a:t>
            </a:r>
          </a:p>
          <a:p>
            <a:pPr marL="0" indent="0">
              <a:buNone/>
            </a:pPr>
            <a:endParaRPr lang="en-US" sz="14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0E89F35-C7E6-48B9-90E0-1E8B826A001B}"/>
              </a:ext>
            </a:extLst>
          </p:cNvPr>
          <p:cNvSpPr/>
          <p:nvPr/>
        </p:nvSpPr>
        <p:spPr>
          <a:xfrm>
            <a:off x="1330325" y="6224762"/>
            <a:ext cx="45821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hlinkClick r:id="rId2"/>
              </a:rPr>
              <a:t>https://pnp.github.io/sp-dev-fx-controls-react/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B388518-950D-4429-B671-8EB5879E88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4227" y="2812964"/>
            <a:ext cx="2028825" cy="88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8976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B1D82B-9ED6-43AA-92A3-12C0BA6F5B0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49087" y="0"/>
            <a:ext cx="10576063" cy="117281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Webpart Controls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0E89F35-C7E6-48B9-90E0-1E8B826A001B}"/>
              </a:ext>
            </a:extLst>
          </p:cNvPr>
          <p:cNvSpPr/>
          <p:nvPr/>
        </p:nvSpPr>
        <p:spPr>
          <a:xfrm>
            <a:off x="7008599" y="826220"/>
            <a:ext cx="45821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hlinkClick r:id="rId2"/>
              </a:rPr>
              <a:t>https://pnp.github.io/sp-dev-fx-controls-react/</a:t>
            </a:r>
            <a:endParaRPr lang="en-GB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032424F0-FF59-4DDA-A431-4A4B03216D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4198490"/>
              </p:ext>
            </p:extLst>
          </p:nvPr>
        </p:nvGraphicFramePr>
        <p:xfrm>
          <a:off x="467969" y="1195552"/>
          <a:ext cx="9868727" cy="561275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462935">
                  <a:extLst>
                    <a:ext uri="{9D8B030D-6E8A-4147-A177-3AD203B41FA5}">
                      <a16:colId xmlns:a16="http://schemas.microsoft.com/office/drawing/2014/main" val="376444959"/>
                    </a:ext>
                  </a:extLst>
                </a:gridCol>
                <a:gridCol w="7405792">
                  <a:extLst>
                    <a:ext uri="{9D8B030D-6E8A-4147-A177-3AD203B41FA5}">
                      <a16:colId xmlns:a16="http://schemas.microsoft.com/office/drawing/2014/main" val="96341883"/>
                    </a:ext>
                  </a:extLst>
                </a:gridCol>
              </a:tblGrid>
              <a:tr h="244033"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u="sng" strike="noStrike">
                          <a:effectLst/>
                          <a:hlinkClick r:id="rId3"/>
                        </a:rPr>
                        <a:t>Carousel </a:t>
                      </a:r>
                      <a:endParaRPr lang="en-GB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Control displays children elements with 'previous/next element' options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003823118"/>
                  </a:ext>
                </a:extLst>
              </a:tr>
              <a:tr h="244033"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u="sng" strike="noStrike">
                          <a:effectLst/>
                          <a:hlinkClick r:id="rId4"/>
                        </a:rPr>
                        <a:t>Charts </a:t>
                      </a:r>
                      <a:endParaRPr lang="en-GB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makes it easy to integrate Chart.js charts into web part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150995101"/>
                  </a:ext>
                </a:extLst>
              </a:tr>
              <a:tr h="244033"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u="sng" strike="noStrike">
                          <a:effectLst/>
                          <a:hlinkClick r:id="rId5"/>
                        </a:rPr>
                        <a:t>ComboBoxListItemPicker </a:t>
                      </a:r>
                      <a:endParaRPr lang="en-GB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allows to select one or more items from a list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006081225"/>
                  </a:ext>
                </a:extLst>
              </a:tr>
              <a:tr h="244033"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u="sng" strike="noStrike">
                          <a:effectLst/>
                          <a:hlinkClick r:id="rId6"/>
                        </a:rPr>
                        <a:t>DateTimePicker </a:t>
                      </a:r>
                      <a:endParaRPr lang="en-GB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>
                          <a:effectLst/>
                        </a:rPr>
                        <a:t>DateTime Picker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810975314"/>
                  </a:ext>
                </a:extLst>
              </a:tr>
              <a:tr h="244033"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u="sng" strike="noStrike">
                          <a:effectLst/>
                          <a:hlinkClick r:id="rId7"/>
                        </a:rPr>
                        <a:t>FilePicker </a:t>
                      </a:r>
                      <a:endParaRPr lang="en-GB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control that allows to browse and select a file from various places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73772025"/>
                  </a:ext>
                </a:extLst>
              </a:tr>
              <a:tr h="244033"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u="sng" strike="noStrike">
                          <a:effectLst/>
                          <a:hlinkClick r:id="rId8"/>
                        </a:rPr>
                        <a:t>FileTypeIcon </a:t>
                      </a:r>
                      <a:endParaRPr lang="en-GB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Control that shows the icon of a specified file path or application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472916568"/>
                  </a:ext>
                </a:extLst>
              </a:tr>
              <a:tr h="244033"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u="sng" strike="noStrike" dirty="0" err="1">
                          <a:effectLst/>
                          <a:hlinkClick r:id="rId9"/>
                        </a:rPr>
                        <a:t>FolderExplorer</a:t>
                      </a:r>
                      <a:r>
                        <a:rPr lang="en-GB" sz="1400" u="sng" strike="noStrike" dirty="0">
                          <a:effectLst/>
                          <a:hlinkClick r:id="rId9"/>
                        </a:rPr>
                        <a:t> </a:t>
                      </a:r>
                      <a:endParaRPr lang="en-GB" sz="1400" b="0" i="0" u="sng" strike="noStrike" dirty="0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Control that allows to browse the folders and sub-folders from a root folder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032068817"/>
                  </a:ext>
                </a:extLst>
              </a:tr>
              <a:tr h="244033"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u="sng" strike="noStrike">
                          <a:effectLst/>
                          <a:hlinkClick r:id="rId10"/>
                        </a:rPr>
                        <a:t>FolderPicker </a:t>
                      </a:r>
                      <a:endParaRPr lang="en-GB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Control that allows to browse and select a folder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651362060"/>
                  </a:ext>
                </a:extLst>
              </a:tr>
              <a:tr h="244033"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u="sng" strike="noStrike">
                          <a:effectLst/>
                          <a:hlinkClick r:id="rId11"/>
                        </a:rPr>
                        <a:t>GridLayout </a:t>
                      </a:r>
                      <a:endParaRPr lang="en-GB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control that renders a responsive grid layout for your web parts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063843264"/>
                  </a:ext>
                </a:extLst>
              </a:tr>
              <a:tr h="244033"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u="sng" strike="noStrike">
                          <a:effectLst/>
                          <a:hlinkClick r:id="rId12"/>
                        </a:rPr>
                        <a:t>IconPicker </a:t>
                      </a:r>
                      <a:endParaRPr lang="en-GB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control that allows to search and select an icon from office-ui-fabric icons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85789690"/>
                  </a:ext>
                </a:extLst>
              </a:tr>
              <a:tr h="244033"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u="sng" strike="noStrike">
                          <a:effectLst/>
                          <a:hlinkClick r:id="rId13"/>
                        </a:rPr>
                        <a:t>IFrameDialog </a:t>
                      </a:r>
                      <a:endParaRPr lang="en-GB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renders a Dialog with an iframe as a content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527604784"/>
                  </a:ext>
                </a:extLst>
              </a:tr>
              <a:tr h="244033"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u="sng" strike="noStrike">
                          <a:effectLst/>
                          <a:hlinkClick r:id="rId14"/>
                        </a:rPr>
                        <a:t>ListItemPicker </a:t>
                      </a:r>
                      <a:endParaRPr lang="en-GB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allows to select one or more items from a list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246530227"/>
                  </a:ext>
                </a:extLst>
              </a:tr>
              <a:tr h="244033"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u="sng" strike="noStrike">
                          <a:effectLst/>
                          <a:hlinkClick r:id="rId15"/>
                        </a:rPr>
                        <a:t>ListPicker </a:t>
                      </a:r>
                      <a:endParaRPr lang="en-GB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allows to select one or multiple available lists/libraries of the current site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49400565"/>
                  </a:ext>
                </a:extLst>
              </a:tr>
              <a:tr h="244033"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u="sng" strike="noStrike">
                          <a:effectLst/>
                          <a:hlinkClick r:id="rId16"/>
                        </a:rPr>
                        <a:t>ListView </a:t>
                      </a:r>
                      <a:endParaRPr lang="en-GB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>
                          <a:effectLst/>
                        </a:rPr>
                        <a:t>List view control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932779234"/>
                  </a:ext>
                </a:extLst>
              </a:tr>
              <a:tr h="244033"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u="sng" strike="noStrike">
                          <a:effectLst/>
                          <a:hlinkClick r:id="rId17"/>
                        </a:rPr>
                        <a:t>Map </a:t>
                      </a:r>
                      <a:endParaRPr lang="en-GB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renders a map in a web part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12090346"/>
                  </a:ext>
                </a:extLst>
              </a:tr>
              <a:tr h="244033"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u="sng" strike="noStrike">
                          <a:effectLst/>
                          <a:hlinkClick r:id="rId18"/>
                        </a:rPr>
                        <a:t>PeoplePicker </a:t>
                      </a:r>
                      <a:endParaRPr lang="en-GB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>
                          <a:effectLst/>
                        </a:rPr>
                        <a:t>People Picker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077767361"/>
                  </a:ext>
                </a:extLst>
              </a:tr>
              <a:tr h="244033"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u="sng" strike="noStrike">
                          <a:effectLst/>
                          <a:hlinkClick r:id="rId19"/>
                        </a:rPr>
                        <a:t>Placeholder </a:t>
                      </a:r>
                      <a:endParaRPr lang="en-GB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shows an initial placeholder if the web part has to be configured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586020651"/>
                  </a:ext>
                </a:extLst>
              </a:tr>
              <a:tr h="244033"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u="sng" strike="noStrike">
                          <a:effectLst/>
                          <a:hlinkClick r:id="rId20"/>
                        </a:rPr>
                        <a:t>Progress </a:t>
                      </a:r>
                      <a:endParaRPr lang="en-GB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shows progress of multiple SEQUENTIALLY executed actions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81513767"/>
                  </a:ext>
                </a:extLst>
              </a:tr>
              <a:tr h="244033"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u="sng" strike="noStrike">
                          <a:effectLst/>
                          <a:hlinkClick r:id="rId21"/>
                        </a:rPr>
                        <a:t>SiteBreadcrumb </a:t>
                      </a:r>
                      <a:endParaRPr lang="en-GB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>
                          <a:effectLst/>
                        </a:rPr>
                        <a:t>Breadcrumb control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632438911"/>
                  </a:ext>
                </a:extLst>
              </a:tr>
              <a:tr h="244033"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u="sng" strike="noStrike">
                          <a:effectLst/>
                          <a:hlinkClick r:id="rId22"/>
                        </a:rPr>
                        <a:t>SecurityTrimmedControl </a:t>
                      </a:r>
                      <a:endParaRPr lang="en-GB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intended to be used when you want to show or hide components based on the user permissions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479626087"/>
                  </a:ext>
                </a:extLst>
              </a:tr>
              <a:tr h="244033"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u="sng" strike="noStrike">
                          <a:effectLst/>
                          <a:hlinkClick r:id="rId23"/>
                        </a:rPr>
                        <a:t>TaxonomyPicker </a:t>
                      </a:r>
                      <a:endParaRPr lang="en-GB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>
                          <a:effectLst/>
                        </a:rPr>
                        <a:t>Taxonomy Picker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164066594"/>
                  </a:ext>
                </a:extLst>
              </a:tr>
              <a:tr h="244033"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u="sng" strike="noStrike">
                          <a:effectLst/>
                          <a:hlinkClick r:id="rId24"/>
                        </a:rPr>
                        <a:t>TreeView </a:t>
                      </a:r>
                      <a:endParaRPr lang="en-GB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>
                          <a:effectLst/>
                        </a:rPr>
                        <a:t>Tree View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790552270"/>
                  </a:ext>
                </a:extLst>
              </a:tr>
              <a:tr h="244033"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u="sng" strike="noStrike">
                          <a:effectLst/>
                          <a:hlinkClick r:id="rId25"/>
                        </a:rPr>
                        <a:t>WebPartTitle </a:t>
                      </a:r>
                      <a:endParaRPr lang="en-GB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Customizable web part title control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381773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049043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B1D82B-9ED6-43AA-92A3-12C0BA6F5B0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45722" y="0"/>
            <a:ext cx="9879428" cy="117281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Field customizer controls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0E89F35-C7E6-48B9-90E0-1E8B826A001B}"/>
              </a:ext>
            </a:extLst>
          </p:cNvPr>
          <p:cNvSpPr/>
          <p:nvPr/>
        </p:nvSpPr>
        <p:spPr>
          <a:xfrm>
            <a:off x="7008599" y="826220"/>
            <a:ext cx="45821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hlinkClick r:id="rId2"/>
              </a:rPr>
              <a:t>https://pnp.github.io/sp-dev-fx-controls-react/</a:t>
            </a:r>
            <a:endParaRPr lang="en-GB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75E8C02-4A47-41C1-997D-B0D2F4816F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435739"/>
              </p:ext>
            </p:extLst>
          </p:nvPr>
        </p:nvGraphicFramePr>
        <p:xfrm>
          <a:off x="1019797" y="1668461"/>
          <a:ext cx="8392560" cy="410617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67399">
                  <a:extLst>
                    <a:ext uri="{9D8B030D-6E8A-4147-A177-3AD203B41FA5}">
                      <a16:colId xmlns:a16="http://schemas.microsoft.com/office/drawing/2014/main" val="3550538449"/>
                    </a:ext>
                  </a:extLst>
                </a:gridCol>
                <a:gridCol w="6225161">
                  <a:extLst>
                    <a:ext uri="{9D8B030D-6E8A-4147-A177-3AD203B41FA5}">
                      <a16:colId xmlns:a16="http://schemas.microsoft.com/office/drawing/2014/main" val="3352318009"/>
                    </a:ext>
                  </a:extLst>
                </a:gridCol>
              </a:tblGrid>
              <a:tr h="410617"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u="sng" strike="noStrike">
                          <a:effectLst/>
                          <a:hlinkClick r:id="rId3"/>
                        </a:rPr>
                        <a:t>FieldAttachmentsRenderer </a:t>
                      </a:r>
                      <a:endParaRPr lang="en-GB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renders Clip icon based on the provided count property is defined and greater than 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658795233"/>
                  </a:ext>
                </a:extLst>
              </a:tr>
              <a:tr h="410617"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u="sng" strike="noStrike">
                          <a:effectLst/>
                          <a:hlinkClick r:id="rId4"/>
                        </a:rPr>
                        <a:t>FieldDateRenderer </a:t>
                      </a:r>
                      <a:endParaRPr lang="en-GB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renders date string as a simple text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935718321"/>
                  </a:ext>
                </a:extLst>
              </a:tr>
              <a:tr h="410617"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u="sng" strike="noStrike">
                          <a:effectLst/>
                          <a:hlinkClick r:id="rId5"/>
                        </a:rPr>
                        <a:t>FieldFileTypeRenderer </a:t>
                      </a:r>
                      <a:endParaRPr lang="en-GB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renders document or folder icon based on file path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08929548"/>
                  </a:ext>
                </a:extLst>
              </a:tr>
              <a:tr h="410617"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u="sng" strike="noStrike">
                          <a:effectLst/>
                          <a:hlinkClick r:id="rId6"/>
                        </a:rPr>
                        <a:t>FieldLookupRenderer </a:t>
                      </a:r>
                      <a:endParaRPr lang="en-GB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>
                          <a:effectLst/>
                        </a:rPr>
                        <a:t>renders lookup values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214614157"/>
                  </a:ext>
                </a:extLst>
              </a:tr>
              <a:tr h="410617"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u="sng" strike="noStrike">
                          <a:effectLst/>
                          <a:hlinkClick r:id="rId7"/>
                        </a:rPr>
                        <a:t>FieldNameRenderer </a:t>
                      </a:r>
                      <a:endParaRPr lang="en-GB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>
                          <a:effectLst/>
                        </a:rPr>
                        <a:t>renders document's name as a link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899196026"/>
                  </a:ext>
                </a:extLst>
              </a:tr>
              <a:tr h="410617"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u="sng" strike="noStrike">
                          <a:effectLst/>
                          <a:hlinkClick r:id="rId8"/>
                        </a:rPr>
                        <a:t>FieldTaxonomyRenderer </a:t>
                      </a:r>
                      <a:endParaRPr lang="en-GB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renders terms from Managed Metadata field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973920749"/>
                  </a:ext>
                </a:extLst>
              </a:tr>
              <a:tr h="410617"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u="sng" strike="noStrike">
                          <a:effectLst/>
                          <a:hlinkClick r:id="rId9"/>
                        </a:rPr>
                        <a:t>FieldTextRenderer </a:t>
                      </a:r>
                      <a:endParaRPr lang="en-GB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>
                          <a:effectLst/>
                        </a:rPr>
                        <a:t>renders simple text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803494134"/>
                  </a:ext>
                </a:extLst>
              </a:tr>
              <a:tr h="410617"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u="sng" strike="noStrike">
                          <a:effectLst/>
                          <a:hlinkClick r:id="rId10"/>
                        </a:rPr>
                        <a:t>FieldTitleRenderer </a:t>
                      </a:r>
                      <a:endParaRPr lang="en-GB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renders title either as a simple text or as a link to the Display Form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633646861"/>
                  </a:ext>
                </a:extLst>
              </a:tr>
              <a:tr h="410617"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u="sng" strike="noStrike">
                          <a:effectLst/>
                          <a:hlinkClick r:id="rId11"/>
                        </a:rPr>
                        <a:t>FieldUrlRenderer </a:t>
                      </a:r>
                      <a:endParaRPr lang="en-GB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renders Hyperlink or Picture field value as a link or image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963994221"/>
                  </a:ext>
                </a:extLst>
              </a:tr>
              <a:tr h="410617"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u="sng" strike="noStrike">
                          <a:effectLst/>
                          <a:hlinkClick r:id="rId12"/>
                        </a:rPr>
                        <a:t>FieldUserRenderer </a:t>
                      </a:r>
                      <a:endParaRPr lang="en-GB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renders each referenced user/group as a link on a separate line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5854235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169956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B1D82B-9ED6-43AA-92A3-12C0BA6F5B0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45722" y="0"/>
            <a:ext cx="9879428" cy="1172817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PnP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Librart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975BA8-7C92-45CF-9D88-120ED7D5290E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330325" y="1646237"/>
            <a:ext cx="10348153" cy="157404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428" dirty="0"/>
              <a:t>PnPjs is a collection of fluent libraries for consuming SharePoint, Graph, and Office 365 REST APIs in a type-safe way. You can use it within SharePoint Framework, Nodejs, or any JavaScript project. This an open source initiative and we encourage contributions and constructive feedback from the community.</a:t>
            </a:r>
          </a:p>
          <a:p>
            <a:pPr marL="0" indent="0">
              <a:buNone/>
            </a:pPr>
            <a:r>
              <a:rPr lang="en-US" sz="1428" b="1" dirty="0"/>
              <a:t>Packages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1428" dirty="0"/>
              <a:t>Patterns and Practices client-side libraries (PnPjs) are comprised of the packages listed below. All of the packages are published as a set and depend on their peers within the @pnp scope.</a:t>
            </a:r>
          </a:p>
          <a:p>
            <a:pPr marL="0" indent="0">
              <a:buNone/>
            </a:pPr>
            <a:endParaRPr lang="en-US" sz="1428" dirty="0"/>
          </a:p>
          <a:p>
            <a:pPr marL="0" indent="0">
              <a:buNone/>
            </a:pPr>
            <a:endParaRPr lang="en-US" sz="1428" dirty="0"/>
          </a:p>
          <a:p>
            <a:pPr>
              <a:buFont typeface="Wingdings" panose="05000000000000000000" pitchFamily="2" charset="2"/>
              <a:buChar char="ü"/>
            </a:pPr>
            <a:endParaRPr lang="en-US" sz="1428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0E89F35-C7E6-48B9-90E0-1E8B826A001B}"/>
              </a:ext>
            </a:extLst>
          </p:cNvPr>
          <p:cNvSpPr/>
          <p:nvPr/>
        </p:nvSpPr>
        <p:spPr>
          <a:xfrm>
            <a:off x="1330325" y="6224762"/>
            <a:ext cx="28592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hlinkClick r:id="rId2"/>
              </a:rPr>
              <a:t>https://pnp.github.io/pnpjs/</a:t>
            </a:r>
            <a:endParaRPr lang="en-GB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FF937B1A-761C-45F6-9B3C-48CEE4C74780}"/>
              </a:ext>
            </a:extLst>
          </p:cNvPr>
          <p:cNvGraphicFramePr>
            <a:graphicFrameLocks noGrp="1"/>
          </p:cNvGraphicFramePr>
          <p:nvPr/>
        </p:nvGraphicFramePr>
        <p:xfrm>
          <a:off x="1898373" y="3299255"/>
          <a:ext cx="7573617" cy="280415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017272">
                  <a:extLst>
                    <a:ext uri="{9D8B030D-6E8A-4147-A177-3AD203B41FA5}">
                      <a16:colId xmlns:a16="http://schemas.microsoft.com/office/drawing/2014/main" val="4201603412"/>
                    </a:ext>
                  </a:extLst>
                </a:gridCol>
                <a:gridCol w="5556345">
                  <a:extLst>
                    <a:ext uri="{9D8B030D-6E8A-4147-A177-3AD203B41FA5}">
                      <a16:colId xmlns:a16="http://schemas.microsoft.com/office/drawing/2014/main" val="2237587951"/>
                    </a:ext>
                  </a:extLst>
                </a:gridCol>
              </a:tblGrid>
              <a:tr h="280415">
                <a:tc>
                  <a:txBody>
                    <a:bodyPr/>
                    <a:lstStyle/>
                    <a:p>
                      <a:pPr algn="l" fontAlgn="t"/>
                      <a:r>
                        <a:rPr lang="en-GB" sz="1400" u="sng" strike="noStrike">
                          <a:effectLst/>
                          <a:hlinkClick r:id="rId3"/>
                        </a:rPr>
                        <a:t>adaljsclient</a:t>
                      </a:r>
                      <a:endParaRPr lang="en-GB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</a:rPr>
                        <a:t>Provides an adaljs wrapper suitable for use with PnPjs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/>
                </a:tc>
                <a:extLst>
                  <a:ext uri="{0D108BD9-81ED-4DB2-BD59-A6C34878D82A}">
                    <a16:rowId xmlns:a16="http://schemas.microsoft.com/office/drawing/2014/main" val="2436658535"/>
                  </a:ext>
                </a:extLst>
              </a:tr>
              <a:tr h="280415">
                <a:tc>
                  <a:txBody>
                    <a:bodyPr/>
                    <a:lstStyle/>
                    <a:p>
                      <a:pPr algn="l" fontAlgn="t"/>
                      <a:r>
                        <a:rPr lang="en-GB" sz="1400" u="sng" strike="noStrike">
                          <a:effectLst/>
                          <a:hlinkClick r:id="rId4"/>
                        </a:rPr>
                        <a:t>common</a:t>
                      </a:r>
                      <a:endParaRPr lang="en-GB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</a:rPr>
                        <a:t>Provides shared functionality across all pnp libraries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/>
                </a:tc>
                <a:extLst>
                  <a:ext uri="{0D108BD9-81ED-4DB2-BD59-A6C34878D82A}">
                    <a16:rowId xmlns:a16="http://schemas.microsoft.com/office/drawing/2014/main" val="3508268533"/>
                  </a:ext>
                </a:extLst>
              </a:tr>
              <a:tr h="280415">
                <a:tc>
                  <a:txBody>
                    <a:bodyPr/>
                    <a:lstStyle/>
                    <a:p>
                      <a:pPr algn="l" fontAlgn="t"/>
                      <a:r>
                        <a:rPr lang="en-GB" sz="1400" u="sng" strike="noStrike">
                          <a:effectLst/>
                          <a:hlinkClick r:id="rId5"/>
                        </a:rPr>
                        <a:t>config-store</a:t>
                      </a:r>
                      <a:endParaRPr lang="en-GB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</a:rPr>
                        <a:t>Provides a way to manage configuration within your application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/>
                </a:tc>
                <a:extLst>
                  <a:ext uri="{0D108BD9-81ED-4DB2-BD59-A6C34878D82A}">
                    <a16:rowId xmlns:a16="http://schemas.microsoft.com/office/drawing/2014/main" val="1553331613"/>
                  </a:ext>
                </a:extLst>
              </a:tr>
              <a:tr h="280415">
                <a:tc>
                  <a:txBody>
                    <a:bodyPr/>
                    <a:lstStyle/>
                    <a:p>
                      <a:pPr algn="l" fontAlgn="t"/>
                      <a:r>
                        <a:rPr lang="en-GB" sz="1400" u="sng" strike="noStrike">
                          <a:effectLst/>
                          <a:hlinkClick r:id="rId6"/>
                        </a:rPr>
                        <a:t>graph</a:t>
                      </a:r>
                      <a:endParaRPr lang="en-GB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 dirty="0">
                          <a:effectLst/>
                        </a:rPr>
                        <a:t>Provides a fluent </a:t>
                      </a:r>
                      <a:r>
                        <a:rPr lang="en-US" sz="1400" u="none" strike="noStrike" dirty="0" err="1">
                          <a:effectLst/>
                        </a:rPr>
                        <a:t>api</a:t>
                      </a:r>
                      <a:r>
                        <a:rPr lang="en-US" sz="1400" u="none" strike="noStrike" dirty="0">
                          <a:effectLst/>
                        </a:rPr>
                        <a:t> for working with Microsoft Graph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/>
                </a:tc>
                <a:extLst>
                  <a:ext uri="{0D108BD9-81ED-4DB2-BD59-A6C34878D82A}">
                    <a16:rowId xmlns:a16="http://schemas.microsoft.com/office/drawing/2014/main" val="3069998465"/>
                  </a:ext>
                </a:extLst>
              </a:tr>
              <a:tr h="280415">
                <a:tc>
                  <a:txBody>
                    <a:bodyPr/>
                    <a:lstStyle/>
                    <a:p>
                      <a:pPr algn="l" fontAlgn="t"/>
                      <a:r>
                        <a:rPr lang="en-GB" sz="1400" u="sng" strike="noStrike">
                          <a:effectLst/>
                          <a:hlinkClick r:id="rId7"/>
                        </a:rPr>
                        <a:t>logging</a:t>
                      </a:r>
                      <a:endParaRPr lang="en-GB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400" u="none" strike="noStrike" dirty="0">
                          <a:effectLst/>
                        </a:rPr>
                        <a:t>Light-weight, </a:t>
                      </a:r>
                      <a:r>
                        <a:rPr lang="en-GB" sz="1400" u="none" strike="noStrike" dirty="0" err="1">
                          <a:effectLst/>
                        </a:rPr>
                        <a:t>subscribable</a:t>
                      </a:r>
                      <a:r>
                        <a:rPr lang="en-GB" sz="1400" u="none" strike="noStrike" dirty="0">
                          <a:effectLst/>
                        </a:rPr>
                        <a:t> logging framework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/>
                </a:tc>
                <a:extLst>
                  <a:ext uri="{0D108BD9-81ED-4DB2-BD59-A6C34878D82A}">
                    <a16:rowId xmlns:a16="http://schemas.microsoft.com/office/drawing/2014/main" val="2107018343"/>
                  </a:ext>
                </a:extLst>
              </a:tr>
              <a:tr h="280415">
                <a:tc>
                  <a:txBody>
                    <a:bodyPr/>
                    <a:lstStyle/>
                    <a:p>
                      <a:pPr algn="l" fontAlgn="t"/>
                      <a:r>
                        <a:rPr lang="en-GB" sz="1400" u="sng" strike="noStrike">
                          <a:effectLst/>
                          <a:hlinkClick r:id="rId8"/>
                        </a:rPr>
                        <a:t>msaljsclient</a:t>
                      </a:r>
                      <a:endParaRPr lang="en-GB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</a:rPr>
                        <a:t>Provides an msal wrapper suitable for use with PnPjs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/>
                </a:tc>
                <a:extLst>
                  <a:ext uri="{0D108BD9-81ED-4DB2-BD59-A6C34878D82A}">
                    <a16:rowId xmlns:a16="http://schemas.microsoft.com/office/drawing/2014/main" val="902301348"/>
                  </a:ext>
                </a:extLst>
              </a:tr>
              <a:tr h="280415">
                <a:tc>
                  <a:txBody>
                    <a:bodyPr/>
                    <a:lstStyle/>
                    <a:p>
                      <a:pPr algn="l" fontAlgn="t"/>
                      <a:r>
                        <a:rPr lang="en-GB" sz="1400" u="sng" strike="noStrike">
                          <a:effectLst/>
                          <a:hlinkClick r:id="rId9"/>
                        </a:rPr>
                        <a:t>nodejs</a:t>
                      </a:r>
                      <a:endParaRPr lang="en-GB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</a:rPr>
                        <a:t>Provides functionality enabling the @pnp libraries within nodejs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/>
                </a:tc>
                <a:extLst>
                  <a:ext uri="{0D108BD9-81ED-4DB2-BD59-A6C34878D82A}">
                    <a16:rowId xmlns:a16="http://schemas.microsoft.com/office/drawing/2014/main" val="3515461449"/>
                  </a:ext>
                </a:extLst>
              </a:tr>
              <a:tr h="280415">
                <a:tc>
                  <a:txBody>
                    <a:bodyPr/>
                    <a:lstStyle/>
                    <a:p>
                      <a:pPr algn="l" fontAlgn="t"/>
                      <a:r>
                        <a:rPr lang="en-GB" sz="1400" u="sng" strike="noStrike">
                          <a:effectLst/>
                          <a:hlinkClick r:id="rId10"/>
                        </a:rPr>
                        <a:t>odata</a:t>
                      </a:r>
                      <a:endParaRPr lang="en-GB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</a:rPr>
                        <a:t>Provides shared odata functionality and base classes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/>
                </a:tc>
                <a:extLst>
                  <a:ext uri="{0D108BD9-81ED-4DB2-BD59-A6C34878D82A}">
                    <a16:rowId xmlns:a16="http://schemas.microsoft.com/office/drawing/2014/main" val="1834451795"/>
                  </a:ext>
                </a:extLst>
              </a:tr>
              <a:tr h="280415">
                <a:tc>
                  <a:txBody>
                    <a:bodyPr/>
                    <a:lstStyle/>
                    <a:p>
                      <a:pPr algn="l" fontAlgn="t"/>
                      <a:r>
                        <a:rPr lang="en-GB" sz="1400" u="sng" strike="noStrike">
                          <a:effectLst/>
                          <a:hlinkClick r:id="rId11"/>
                        </a:rPr>
                        <a:t>sp</a:t>
                      </a:r>
                      <a:endParaRPr lang="en-GB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</a:rPr>
                        <a:t>Provides a fluent api for working with SharePoint REST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/>
                </a:tc>
                <a:extLst>
                  <a:ext uri="{0D108BD9-81ED-4DB2-BD59-A6C34878D82A}">
                    <a16:rowId xmlns:a16="http://schemas.microsoft.com/office/drawing/2014/main" val="656162070"/>
                  </a:ext>
                </a:extLst>
              </a:tr>
              <a:tr h="280415">
                <a:tc>
                  <a:txBody>
                    <a:bodyPr/>
                    <a:lstStyle/>
                    <a:p>
                      <a:pPr algn="l" fontAlgn="t"/>
                      <a:r>
                        <a:rPr lang="en-GB" sz="1400" u="sng" strike="noStrike">
                          <a:effectLst/>
                          <a:hlinkClick r:id="rId12"/>
                        </a:rPr>
                        <a:t>sp-addinhelpers</a:t>
                      </a:r>
                      <a:endParaRPr lang="en-GB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 dirty="0">
                          <a:effectLst/>
                        </a:rPr>
                        <a:t>Provides functionality for working within SharePoint add-ins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/>
                </a:tc>
                <a:extLst>
                  <a:ext uri="{0D108BD9-81ED-4DB2-BD59-A6C34878D82A}">
                    <a16:rowId xmlns:a16="http://schemas.microsoft.com/office/drawing/2014/main" val="1067653079"/>
                  </a:ext>
                </a:extLst>
              </a:tr>
            </a:tbl>
          </a:graphicData>
        </a:graphic>
      </p:graphicFrame>
      <p:pic>
        <p:nvPicPr>
          <p:cNvPr id="9" name="Picture 2">
            <a:extLst>
              <a:ext uri="{FF2B5EF4-FFF2-40B4-BE49-F238E27FC236}">
                <a16:creationId xmlns:a16="http://schemas.microsoft.com/office/drawing/2014/main" id="{4FD1E98B-6A1D-4D34-9EF2-2463B5695B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3715" y="4373479"/>
            <a:ext cx="2232389" cy="974809"/>
          </a:xfrm>
          <a:prstGeom prst="rect">
            <a:avLst/>
          </a:prstGeom>
          <a:solidFill>
            <a:srgbClr val="0070C0"/>
          </a:solidFill>
        </p:spPr>
      </p:pic>
    </p:spTree>
    <p:extLst>
      <p:ext uri="{BB962C8B-B14F-4D97-AF65-F5344CB8AC3E}">
        <p14:creationId xmlns:p14="http://schemas.microsoft.com/office/powerpoint/2010/main" val="40172939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B1D82B-9ED6-43AA-92A3-12C0BA6F5B0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45722" y="0"/>
            <a:ext cx="9879428" cy="1172817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@pnp/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sp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975BA8-7C92-45CF-9D88-120ED7D5290E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330325" y="1646237"/>
            <a:ext cx="10348153" cy="29158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This package contains the fluent </a:t>
            </a:r>
            <a:r>
              <a:rPr lang="en-US" sz="2400" dirty="0" err="1"/>
              <a:t>api</a:t>
            </a:r>
            <a:r>
              <a:rPr lang="en-US" sz="2400" dirty="0"/>
              <a:t> used to call the SharePoint rest services.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Install the library and required dependencies</a:t>
            </a:r>
          </a:p>
          <a:p>
            <a:pPr marL="466298" lvl="1" indent="0">
              <a:buNone/>
            </a:pPr>
            <a:r>
              <a:rPr lang="en-US" sz="1400" b="1" dirty="0">
                <a:solidFill>
                  <a:srgbClr val="005A9E"/>
                </a:solidFill>
              </a:rPr>
              <a:t>npm install @pnp/</a:t>
            </a:r>
            <a:r>
              <a:rPr lang="en-US" sz="1400" b="1" dirty="0" err="1">
                <a:solidFill>
                  <a:srgbClr val="005A9E"/>
                </a:solidFill>
              </a:rPr>
              <a:t>sp</a:t>
            </a:r>
            <a:r>
              <a:rPr lang="en-US" sz="1400" b="1" dirty="0">
                <a:solidFill>
                  <a:srgbClr val="005A9E"/>
                </a:solidFill>
              </a:rPr>
              <a:t> –save</a:t>
            </a:r>
          </a:p>
          <a:p>
            <a:pPr marL="466298" lvl="1" indent="0">
              <a:buNone/>
            </a:pPr>
            <a:r>
              <a:rPr lang="nb-NO" sz="1400" b="1" dirty="0">
                <a:solidFill>
                  <a:srgbClr val="005A9E"/>
                </a:solidFill>
              </a:rPr>
              <a:t>npm install @pnp/sp @pnp/graph –save</a:t>
            </a:r>
            <a:r>
              <a:rPr lang="nb-NO" sz="1400" dirty="0">
                <a:solidFill>
                  <a:srgbClr val="005A9E"/>
                </a:solidFill>
              </a:rPr>
              <a:t> (for graph implementation)</a:t>
            </a:r>
            <a:endParaRPr lang="en-US" sz="1400" dirty="0">
              <a:solidFill>
                <a:srgbClr val="005A9E"/>
              </a:solidFill>
            </a:endParaRPr>
          </a:p>
          <a:p>
            <a:pPr marL="0" indent="0">
              <a:buNone/>
            </a:pPr>
            <a:r>
              <a:rPr lang="en-US" sz="2400" dirty="0"/>
              <a:t>Import the library into your application and access the root </a:t>
            </a:r>
            <a:r>
              <a:rPr lang="en-US" sz="2400" dirty="0" err="1"/>
              <a:t>sp</a:t>
            </a:r>
            <a:r>
              <a:rPr lang="en-US" sz="2400" dirty="0"/>
              <a:t> object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0E89F35-C7E6-48B9-90E0-1E8B826A001B}"/>
              </a:ext>
            </a:extLst>
          </p:cNvPr>
          <p:cNvSpPr/>
          <p:nvPr/>
        </p:nvSpPr>
        <p:spPr>
          <a:xfrm>
            <a:off x="1330325" y="6224762"/>
            <a:ext cx="28592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hlinkClick r:id="rId2"/>
              </a:rPr>
              <a:t>https://pnp.github.io/pnpjs/</a:t>
            </a:r>
            <a:endParaRPr lang="en-GB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D79F5F7B-382A-4FFB-8B0D-89D4F0F3FF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75733" y="3803753"/>
            <a:ext cx="4342504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t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3E61A2"/>
                </a:solidFill>
                <a:effectLst/>
                <a:latin typeface="Roboto Mono"/>
              </a:rPr>
              <a:t>import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 {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EC407A"/>
                </a:solidFill>
                <a:effectLst/>
                <a:latin typeface="Roboto Mono"/>
              </a:rPr>
              <a:t>sp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 }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EC407A"/>
                </a:solidFill>
                <a:effectLst/>
                <a:latin typeface="Roboto Mono"/>
              </a:rPr>
              <a:t>from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D904F"/>
                </a:solidFill>
                <a:effectLst/>
                <a:latin typeface="Roboto Mono"/>
              </a:rPr>
              <a:t>"@pnp/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D904F"/>
                </a:solidFill>
                <a:effectLst/>
                <a:latin typeface="Roboto Mono"/>
              </a:rPr>
              <a:t>sp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D904F"/>
                </a:solidFill>
                <a:effectLst/>
                <a:latin typeface="Roboto Mono"/>
              </a:rPr>
              <a:t>"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; </a:t>
            </a:r>
          </a:p>
          <a:p>
            <a:pPr marL="0" marR="0" lvl="0" indent="0" algn="l" defTabSz="914400" rtl="0" eaLnBrk="0" fontAlgn="t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3E61A2"/>
                </a:solidFill>
                <a:effectLst/>
                <a:latin typeface="Roboto Mono"/>
              </a:rPr>
              <a:t>import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D904F"/>
                </a:solidFill>
                <a:effectLst/>
                <a:latin typeface="Roboto Mono"/>
              </a:rPr>
              <a:t>"@pnp/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D904F"/>
                </a:solidFill>
                <a:effectLst/>
                <a:latin typeface="Roboto Mono"/>
              </a:rPr>
              <a:t>sp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D904F"/>
                </a:solidFill>
                <a:effectLst/>
                <a:latin typeface="Roboto Mono"/>
              </a:rPr>
              <a:t>/webs"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; </a:t>
            </a:r>
          </a:p>
          <a:p>
            <a:pPr marL="0" marR="0" lvl="0" indent="0" algn="l" defTabSz="914400" rtl="0" eaLnBrk="0" fontAlgn="t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400" dirty="0">
              <a:solidFill>
                <a:srgbClr val="37474F"/>
              </a:solidFill>
              <a:latin typeface="Roboto Mono"/>
            </a:endParaRPr>
          </a:p>
          <a:p>
            <a:pPr marL="0" marR="0" lvl="0" indent="0" algn="l" defTabSz="914400" rtl="0" eaLnBrk="0" fontAlgn="t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(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3B78E7"/>
                </a:solidFill>
                <a:effectLst/>
                <a:latin typeface="Roboto Mono"/>
              </a:rPr>
              <a:t>function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EC407A"/>
                </a:solidFill>
                <a:effectLst/>
                <a:latin typeface="Roboto Mono"/>
              </a:rPr>
              <a:t>main() {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 </a:t>
            </a:r>
          </a:p>
          <a:p>
            <a:pPr marL="0" marR="0" lvl="0" indent="0" algn="l" defTabSz="914400" rtl="0" eaLnBrk="0" fontAlgn="t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Roboto Mono"/>
              </a:rPr>
              <a:t>// here we will load the current web's title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EC407A"/>
                </a:solidFill>
                <a:effectLst/>
                <a:latin typeface="Roboto Mono"/>
              </a:rPr>
              <a:t>sp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.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EC407A"/>
                </a:solidFill>
                <a:effectLst/>
                <a:latin typeface="Roboto Mono"/>
              </a:rPr>
              <a:t>web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.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EC407A"/>
                </a:solidFill>
                <a:effectLst/>
                <a:latin typeface="Roboto Mono"/>
              </a:rPr>
              <a:t>select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(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D904F"/>
                </a:solidFill>
                <a:effectLst/>
                <a:latin typeface="Roboto Mono"/>
              </a:rPr>
              <a:t>"Title"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)().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EC407A"/>
                </a:solidFill>
                <a:effectLst/>
                <a:latin typeface="Roboto Mono"/>
              </a:rPr>
              <a:t>then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(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EC407A"/>
                </a:solidFill>
                <a:effectLst/>
                <a:latin typeface="Roboto Mono"/>
              </a:rPr>
              <a:t>w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 </a:t>
            </a:r>
            <a:r>
              <a:rPr lang="en-US" altLang="en-US" sz="1400" dirty="0">
                <a:solidFill>
                  <a:srgbClr val="37474F"/>
                </a:solidFill>
                <a:latin typeface="Roboto Mono"/>
              </a:rPr>
              <a:t>=&gt;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 { </a:t>
            </a:r>
          </a:p>
          <a:p>
            <a:pPr marL="0" marR="0" lvl="0" indent="0" algn="l" defTabSz="914400" rtl="0" eaLnBrk="0" fontAlgn="t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EC407A"/>
                </a:solidFill>
                <a:effectLst/>
                <a:latin typeface="Roboto Mono"/>
              </a:rPr>
              <a:t>console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.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EC407A"/>
                </a:solidFill>
                <a:effectLst/>
                <a:latin typeface="Roboto Mono"/>
              </a:rPr>
              <a:t>log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(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D904F"/>
                </a:solidFill>
                <a:effectLst/>
                <a:latin typeface="Roboto Mono"/>
              </a:rPr>
              <a:t>`Web Title: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183691"/>
                </a:solidFill>
                <a:effectLst/>
                <a:latin typeface="Roboto Mono"/>
              </a:rPr>
              <a:t>${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EC407A"/>
                </a:solidFill>
                <a:effectLst/>
                <a:latin typeface="Roboto Mono"/>
              </a:rPr>
              <a:t>w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.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EC407A"/>
                </a:solidFill>
                <a:effectLst/>
                <a:latin typeface="Roboto Mono"/>
              </a:rPr>
              <a:t>Title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183691"/>
                </a:solidFill>
                <a:effectLst/>
                <a:latin typeface="Roboto Mono"/>
              </a:rPr>
              <a:t>}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D904F"/>
                </a:solidFill>
                <a:effectLst/>
                <a:latin typeface="Roboto Mono"/>
              </a:rPr>
              <a:t>`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); </a:t>
            </a:r>
          </a:p>
          <a:p>
            <a:pPr marL="0" marR="0" lvl="0" indent="0" algn="l" defTabSz="914400" rtl="0" eaLnBrk="0" fontAlgn="t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}); </a:t>
            </a:r>
          </a:p>
          <a:p>
            <a:pPr marL="0" marR="0" lvl="0" indent="0" algn="l" defTabSz="914400" rtl="0" eaLnBrk="0" fontAlgn="t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})()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5367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B1D82B-9ED6-43AA-92A3-12C0BA6F5B0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45722" y="0"/>
            <a:ext cx="9879428" cy="1172817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@pnp/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sp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975BA8-7C92-45CF-9D88-120ED7D5290E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330325" y="1079706"/>
            <a:ext cx="10348153" cy="493346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nb-NO" sz="1800" dirty="0"/>
              <a:t>npm install @pnp/sp --save </a:t>
            </a:r>
          </a:p>
          <a:p>
            <a:pPr marL="0" indent="0">
              <a:buNone/>
            </a:pPr>
            <a:r>
              <a:rPr lang="en-US" sz="1800" dirty="0"/>
              <a:t>import { </a:t>
            </a:r>
            <a:r>
              <a:rPr lang="en-US" sz="1800" dirty="0" err="1"/>
              <a:t>sp</a:t>
            </a:r>
            <a:r>
              <a:rPr lang="en-US" sz="1800" dirty="0"/>
              <a:t> } from "@pnp/</a:t>
            </a:r>
            <a:r>
              <a:rPr lang="en-US" sz="1800" dirty="0" err="1"/>
              <a:t>sp</a:t>
            </a:r>
            <a:r>
              <a:rPr lang="en-US" sz="1800" dirty="0"/>
              <a:t>";   </a:t>
            </a:r>
          </a:p>
          <a:p>
            <a:pPr marL="0" indent="0">
              <a:buNone/>
            </a:pPr>
            <a:endParaRPr lang="en-US" sz="1800" b="1" dirty="0"/>
          </a:p>
          <a:p>
            <a:pPr marL="0" indent="0">
              <a:buNone/>
            </a:pPr>
            <a:r>
              <a:rPr lang="en-US" sz="1800" b="1" dirty="0"/>
              <a:t>Add</a:t>
            </a:r>
          </a:p>
          <a:p>
            <a:pPr marL="0" indent="0">
              <a:buNone/>
            </a:pPr>
            <a:r>
              <a:rPr lang="en-US" sz="1800" dirty="0" err="1">
                <a:solidFill>
                  <a:srgbClr val="3B78E7"/>
                </a:solidFill>
                <a:latin typeface="Roboto Mono"/>
              </a:rPr>
              <a:t>sp.web.lists.getByTitle</a:t>
            </a:r>
            <a:r>
              <a:rPr lang="en-US" sz="1800" dirty="0">
                <a:solidFill>
                  <a:srgbClr val="3B78E7"/>
                </a:solidFill>
                <a:latin typeface="Roboto Mono"/>
              </a:rPr>
              <a:t>('</a:t>
            </a:r>
            <a:r>
              <a:rPr lang="en-US" sz="1800" dirty="0" err="1">
                <a:solidFill>
                  <a:srgbClr val="3B78E7"/>
                </a:solidFill>
                <a:latin typeface="Roboto Mono"/>
              </a:rPr>
              <a:t>Listname</a:t>
            </a:r>
            <a:r>
              <a:rPr lang="en-US" sz="1800" dirty="0">
                <a:solidFill>
                  <a:srgbClr val="3B78E7"/>
                </a:solidFill>
                <a:latin typeface="Roboto Mono"/>
              </a:rPr>
              <a:t>').</a:t>
            </a:r>
            <a:r>
              <a:rPr lang="en-US" sz="1800" dirty="0" err="1">
                <a:solidFill>
                  <a:srgbClr val="3B78E7"/>
                </a:solidFill>
                <a:latin typeface="Roboto Mono"/>
              </a:rPr>
              <a:t>items.add</a:t>
            </a:r>
            <a:r>
              <a:rPr lang="en-US" sz="1800" dirty="0">
                <a:solidFill>
                  <a:srgbClr val="3B78E7"/>
                </a:solidFill>
                <a:latin typeface="Roboto Mono"/>
              </a:rPr>
              <a:t>({ </a:t>
            </a:r>
            <a:r>
              <a:rPr lang="en-US" sz="1800" dirty="0" err="1">
                <a:solidFill>
                  <a:srgbClr val="3B78E7"/>
                </a:solidFill>
                <a:latin typeface="Roboto Mono"/>
              </a:rPr>
              <a:t>columnname</a:t>
            </a:r>
            <a:r>
              <a:rPr lang="en-US" sz="1800" dirty="0">
                <a:solidFill>
                  <a:srgbClr val="3B78E7"/>
                </a:solidFill>
                <a:latin typeface="Roboto Mono"/>
              </a:rPr>
              <a:t>=</a:t>
            </a:r>
            <a:r>
              <a:rPr lang="en-US" sz="1800" dirty="0" err="1">
                <a:solidFill>
                  <a:srgbClr val="3B78E7"/>
                </a:solidFill>
                <a:latin typeface="Roboto Mono"/>
              </a:rPr>
              <a:t>coloumnvalue</a:t>
            </a:r>
            <a:r>
              <a:rPr lang="en-US" sz="1800" dirty="0">
                <a:solidFill>
                  <a:srgbClr val="3B78E7"/>
                </a:solidFill>
                <a:latin typeface="Roboto Mono"/>
              </a:rPr>
              <a:t> });</a:t>
            </a:r>
          </a:p>
          <a:p>
            <a:pPr marL="0" indent="0">
              <a:buNone/>
            </a:pPr>
            <a:r>
              <a:rPr lang="en-US" sz="1800" b="1" dirty="0"/>
              <a:t>Update</a:t>
            </a:r>
          </a:p>
          <a:p>
            <a:pPr marL="0" indent="0">
              <a:buNone/>
            </a:pPr>
            <a:r>
              <a:rPr lang="en-US" sz="1800" dirty="0" err="1">
                <a:solidFill>
                  <a:srgbClr val="3B78E7"/>
                </a:solidFill>
                <a:latin typeface="Roboto Mono"/>
              </a:rPr>
              <a:t>sp.web.lists.getByTitle</a:t>
            </a:r>
            <a:r>
              <a:rPr lang="en-US" sz="1800" dirty="0">
                <a:solidFill>
                  <a:srgbClr val="3B78E7"/>
                </a:solidFill>
                <a:latin typeface="Roboto Mono"/>
              </a:rPr>
              <a:t>('</a:t>
            </a:r>
            <a:r>
              <a:rPr lang="en-US" sz="1800" dirty="0" err="1">
                <a:solidFill>
                  <a:srgbClr val="3B78E7"/>
                </a:solidFill>
                <a:latin typeface="Roboto Mono"/>
              </a:rPr>
              <a:t>Listname</a:t>
            </a:r>
            <a:r>
              <a:rPr lang="en-US" sz="1800" dirty="0">
                <a:solidFill>
                  <a:srgbClr val="3B78E7"/>
                </a:solidFill>
                <a:latin typeface="Roboto Mono"/>
              </a:rPr>
              <a:t>').</a:t>
            </a:r>
            <a:r>
              <a:rPr lang="en-US" sz="1800" dirty="0" err="1">
                <a:solidFill>
                  <a:srgbClr val="3B78E7"/>
                </a:solidFill>
                <a:latin typeface="Roboto Mono"/>
              </a:rPr>
              <a:t>items.getById</a:t>
            </a:r>
            <a:r>
              <a:rPr lang="en-US" sz="1800" dirty="0">
                <a:solidFill>
                  <a:srgbClr val="3B78E7"/>
                </a:solidFill>
                <a:latin typeface="Roboto Mono"/>
              </a:rPr>
              <a:t>(ID).update({ </a:t>
            </a:r>
            <a:r>
              <a:rPr lang="en-US" sz="1800" dirty="0" err="1">
                <a:solidFill>
                  <a:srgbClr val="3B78E7"/>
                </a:solidFill>
                <a:latin typeface="Roboto Mono"/>
              </a:rPr>
              <a:t>columnname</a:t>
            </a:r>
            <a:r>
              <a:rPr lang="en-US" sz="1800" dirty="0">
                <a:solidFill>
                  <a:srgbClr val="3B78E7"/>
                </a:solidFill>
                <a:latin typeface="Roboto Mono"/>
              </a:rPr>
              <a:t>=</a:t>
            </a:r>
            <a:r>
              <a:rPr lang="en-US" sz="1800" dirty="0" err="1">
                <a:solidFill>
                  <a:srgbClr val="3B78E7"/>
                </a:solidFill>
                <a:latin typeface="Roboto Mono"/>
              </a:rPr>
              <a:t>coloumnvalue</a:t>
            </a:r>
            <a:r>
              <a:rPr lang="en-US" sz="1800" dirty="0">
                <a:solidFill>
                  <a:srgbClr val="3B78E7"/>
                </a:solidFill>
                <a:latin typeface="Roboto Mono"/>
              </a:rPr>
              <a:t>});</a:t>
            </a:r>
          </a:p>
          <a:p>
            <a:pPr marL="0" indent="0">
              <a:buNone/>
            </a:pPr>
            <a:r>
              <a:rPr lang="en-US" sz="1800" b="1" dirty="0"/>
              <a:t>Delete</a:t>
            </a:r>
          </a:p>
          <a:p>
            <a:pPr marL="0" indent="0">
              <a:buNone/>
            </a:pPr>
            <a:r>
              <a:rPr lang="en-US" sz="1800" dirty="0" err="1">
                <a:solidFill>
                  <a:srgbClr val="3B78E7"/>
                </a:solidFill>
                <a:latin typeface="Roboto Mono"/>
              </a:rPr>
              <a:t>sp.web.lists.getByTitle</a:t>
            </a:r>
            <a:r>
              <a:rPr lang="en-US" sz="1800" dirty="0">
                <a:solidFill>
                  <a:srgbClr val="3B78E7"/>
                </a:solidFill>
                <a:latin typeface="Roboto Mono"/>
              </a:rPr>
              <a:t>('</a:t>
            </a:r>
            <a:r>
              <a:rPr lang="en-US" sz="1800" dirty="0" err="1">
                <a:solidFill>
                  <a:srgbClr val="3B78E7"/>
                </a:solidFill>
                <a:latin typeface="Roboto Mono"/>
              </a:rPr>
              <a:t>Listname</a:t>
            </a:r>
            <a:r>
              <a:rPr lang="en-US" sz="1800" dirty="0">
                <a:solidFill>
                  <a:srgbClr val="3B78E7"/>
                </a:solidFill>
                <a:latin typeface="Roboto Mono"/>
              </a:rPr>
              <a:t>').</a:t>
            </a:r>
            <a:r>
              <a:rPr lang="en-US" sz="1800" dirty="0" err="1">
                <a:solidFill>
                  <a:srgbClr val="3B78E7"/>
                </a:solidFill>
                <a:latin typeface="Roboto Mono"/>
              </a:rPr>
              <a:t>items.getById</a:t>
            </a:r>
            <a:r>
              <a:rPr lang="en-US" sz="1800" dirty="0">
                <a:solidFill>
                  <a:srgbClr val="3B78E7"/>
                </a:solidFill>
                <a:latin typeface="Roboto Mono"/>
              </a:rPr>
              <a:t>(ID).delete();</a:t>
            </a:r>
          </a:p>
          <a:p>
            <a:pPr marL="0" indent="0">
              <a:buNone/>
            </a:pPr>
            <a:r>
              <a:rPr lang="en-US" sz="1800" b="1" dirty="0"/>
              <a:t>Get List Items</a:t>
            </a:r>
          </a:p>
          <a:p>
            <a:pPr marL="0" indent="0">
              <a:buNone/>
            </a:pPr>
            <a:r>
              <a:rPr lang="en-US" sz="1800" dirty="0" err="1">
                <a:solidFill>
                  <a:srgbClr val="3B78E7"/>
                </a:solidFill>
                <a:latin typeface="Roboto Mono"/>
              </a:rPr>
              <a:t>pnp.sp.web.lists.getByTitle</a:t>
            </a:r>
            <a:r>
              <a:rPr lang="en-US" sz="1800" dirty="0">
                <a:solidFill>
                  <a:srgbClr val="3B78E7"/>
                </a:solidFill>
                <a:latin typeface="Roboto Mono"/>
              </a:rPr>
              <a:t>("</a:t>
            </a:r>
            <a:r>
              <a:rPr lang="en-US" sz="1800" dirty="0" err="1">
                <a:solidFill>
                  <a:srgbClr val="3B78E7"/>
                </a:solidFill>
                <a:latin typeface="Roboto Mono"/>
              </a:rPr>
              <a:t>ProfileList</a:t>
            </a:r>
            <a:r>
              <a:rPr lang="en-US" sz="1800" dirty="0">
                <a:solidFill>
                  <a:srgbClr val="3B78E7"/>
                </a:solidFill>
                <a:latin typeface="Roboto Mono"/>
              </a:rPr>
              <a:t>").</a:t>
            </a:r>
            <a:r>
              <a:rPr lang="en-US" sz="1800" dirty="0" err="1">
                <a:solidFill>
                  <a:srgbClr val="3B78E7"/>
                </a:solidFill>
                <a:latin typeface="Roboto Mono"/>
              </a:rPr>
              <a:t>items.get</a:t>
            </a:r>
            <a:r>
              <a:rPr lang="en-US" sz="1800" dirty="0">
                <a:solidFill>
                  <a:srgbClr val="3B78E7"/>
                </a:solidFill>
                <a:latin typeface="Roboto Mono"/>
              </a:rPr>
              <a:t>().then((response) =&gt; { 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3B78E7"/>
                </a:solidFill>
                <a:latin typeface="Roboto Mono"/>
              </a:rPr>
              <a:t>     return response;    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3B78E7"/>
                </a:solidFill>
                <a:latin typeface="Roboto Mono"/>
              </a:rPr>
              <a:t>   });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0E89F35-C7E6-48B9-90E0-1E8B826A001B}"/>
              </a:ext>
            </a:extLst>
          </p:cNvPr>
          <p:cNvSpPr/>
          <p:nvPr/>
        </p:nvSpPr>
        <p:spPr>
          <a:xfrm>
            <a:off x="1330325" y="6224762"/>
            <a:ext cx="28592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hlinkClick r:id="rId2"/>
              </a:rPr>
              <a:t>https://pnp.github.io/pnpjs/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629492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365 PPT Template - 2017">
  <a:themeElements>
    <a:clrScheme name="Office17_2">
      <a:dk1>
        <a:srgbClr val="2F2F2F"/>
      </a:dk1>
      <a:lt1>
        <a:srgbClr val="E6E6E6"/>
      </a:lt1>
      <a:dk2>
        <a:srgbClr val="2F2F2F"/>
      </a:dk2>
      <a:lt2>
        <a:srgbClr val="FFFFFF"/>
      </a:lt2>
      <a:accent1>
        <a:srgbClr val="D83B01"/>
      </a:accent1>
      <a:accent2>
        <a:srgbClr val="2F2F2F"/>
      </a:accent2>
      <a:accent3>
        <a:srgbClr val="D2D2D2"/>
      </a:accent3>
      <a:accent4>
        <a:srgbClr val="E6E6E6"/>
      </a:accent4>
      <a:accent5>
        <a:srgbClr val="2F2F2F"/>
      </a:accent5>
      <a:accent6>
        <a:srgbClr val="D2D2D2"/>
      </a:accent6>
      <a:hlink>
        <a:srgbClr val="D83B01"/>
      </a:hlink>
      <a:folHlink>
        <a:srgbClr val="D83B01"/>
      </a:folHlink>
    </a:clrScheme>
    <a:fontScheme name="Custom 2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PPT Template 2017_Final [Read-Only]" id="{73F65A92-A1E2-4F85-816E-D7BE701F4FD1}" vid="{D56D5674-EDE9-4FB8-A009-BF74ED985EF0}"/>
    </a:ext>
  </a:extLst>
</a:theme>
</file>

<file path=ppt/theme/theme2.xml><?xml version="1.0" encoding="utf-8"?>
<a:theme xmlns:a="http://schemas.openxmlformats.org/drawingml/2006/main" name="1_Office 365 PPT Template - 2017">
  <a:themeElements>
    <a:clrScheme name="Office17_2">
      <a:dk1>
        <a:srgbClr val="2F2F2F"/>
      </a:dk1>
      <a:lt1>
        <a:srgbClr val="E6E6E6"/>
      </a:lt1>
      <a:dk2>
        <a:srgbClr val="2F2F2F"/>
      </a:dk2>
      <a:lt2>
        <a:srgbClr val="FFFFFF"/>
      </a:lt2>
      <a:accent1>
        <a:srgbClr val="D83B01"/>
      </a:accent1>
      <a:accent2>
        <a:srgbClr val="2F2F2F"/>
      </a:accent2>
      <a:accent3>
        <a:srgbClr val="D2D2D2"/>
      </a:accent3>
      <a:accent4>
        <a:srgbClr val="E6E6E6"/>
      </a:accent4>
      <a:accent5>
        <a:srgbClr val="2F2F2F"/>
      </a:accent5>
      <a:accent6>
        <a:srgbClr val="D2D2D2"/>
      </a:accent6>
      <a:hlink>
        <a:srgbClr val="D83B01"/>
      </a:hlink>
      <a:folHlink>
        <a:srgbClr val="D83B01"/>
      </a:folHlink>
    </a:clrScheme>
    <a:fontScheme name="Custom 2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PPT Template 2017_Final [Read-Only]" id="{73F65A92-A1E2-4F85-816E-D7BE701F4FD1}" vid="{D56D5674-EDE9-4FB8-A009-BF74ED985EF0}"/>
    </a:ext>
  </a:extLst>
</a:theme>
</file>

<file path=ppt/theme/theme3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3ABF6C041D593459317999ECA83895D" ma:contentTypeVersion="7" ma:contentTypeDescription="Create a new document." ma:contentTypeScope="" ma:versionID="a1f5c774349bb9a55f118a7c4e10c7d3">
  <xsd:schema xmlns:xsd="http://www.w3.org/2001/XMLSchema" xmlns:xs="http://www.w3.org/2001/XMLSchema" xmlns:p="http://schemas.microsoft.com/office/2006/metadata/properties" xmlns:ns2="0f32b589-041a-4b5d-9ecb-546b576e7a4a" xmlns:ns3="http://schemas.microsoft.com/sharepoint/v3/fields" xmlns:ns4="7550fb09-e1e4-49f9-8257-ac8f082c86d0" targetNamespace="http://schemas.microsoft.com/office/2006/metadata/properties" ma:root="true" ma:fieldsID="5fb31a95b77d33fbfa6c4df63cd7dddb" ns2:_="" ns3:_="" ns4:_="">
    <xsd:import namespace="0f32b589-041a-4b5d-9ecb-546b576e7a4a"/>
    <xsd:import namespace="http://schemas.microsoft.com/sharepoint/v3/fields"/>
    <xsd:import namespace="7550fb09-e1e4-49f9-8257-ac8f082c86d0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_DCDateModified" minOccurs="0"/>
                <xsd:element ref="ns2:LastSharedByUser" minOccurs="0"/>
                <xsd:element ref="ns2:LastSharedByTime" minOccurs="0"/>
                <xsd:element ref="ns4:MediaServiceMetadata" minOccurs="0"/>
                <xsd:element ref="ns4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f32b589-041a-4b5d-9ecb-546b576e7a4a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1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2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DCDateModified" ma:index="10" nillable="true" ma:displayName="Date Modified" ma:description="The date on which this resource was last modified" ma:format="DateTime" ma:internalName="_DCDateModified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550fb09-e1e4-49f9-8257-ac8f082c86d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3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4" nillable="true" ma:displayName="MediaServiceFastMetadata" ma:description="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CDateModified xmlns="http://schemas.microsoft.com/sharepoint/v3/fields" xsi:nil="true"/>
  </documentManagement>
</p:properties>
</file>

<file path=customXml/itemProps1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9299E93-48F1-480B-AE02-E19F6DD0DAC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f32b589-041a-4b5d-9ecb-546b576e7a4a"/>
    <ds:schemaRef ds:uri="http://schemas.microsoft.com/sharepoint/v3/fields"/>
    <ds:schemaRef ds:uri="7550fb09-e1e4-49f9-8257-ac8f082c86d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990F116-B58F-4255-B05B-DA3808E0E5C6}">
  <ds:schemaRefs>
    <ds:schemaRef ds:uri="7550fb09-e1e4-49f9-8257-ac8f082c86d0"/>
    <ds:schemaRef ds:uri="http://purl.org/dc/dcmitype/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schemas.microsoft.com/sharepoint/v3/fields"/>
    <ds:schemaRef ds:uri="http://schemas.microsoft.com/office/2006/documentManagement/types"/>
    <ds:schemaRef ds:uri="0f32b589-041a-4b5d-9ecb-546b576e7a4a"/>
    <ds:schemaRef ds:uri="http://www.w3.org/XML/1998/namespace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1491</TotalTime>
  <Words>1027</Words>
  <Application>Microsoft Office PowerPoint</Application>
  <PresentationFormat>Custom</PresentationFormat>
  <Paragraphs>167</Paragraphs>
  <Slides>11</Slides>
  <Notes>3</Notes>
  <HiddenSlides>0</HiddenSlides>
  <MMClips>0</MMClips>
  <ScaleCrop>false</ScaleCrop>
  <HeadingPairs>
    <vt:vector size="8" baseType="variant">
      <vt:variant>
        <vt:lpstr>Fonts Used</vt:lpstr>
      </vt:variant>
      <vt:variant>
        <vt:i4>12</vt:i4>
      </vt:variant>
      <vt:variant>
        <vt:lpstr>Theme</vt:lpstr>
      </vt:variant>
      <vt:variant>
        <vt:i4>3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7" baseType="lpstr">
      <vt:lpstr>Arial</vt:lpstr>
      <vt:lpstr>Calibri</vt:lpstr>
      <vt:lpstr>Calibri Light</vt:lpstr>
      <vt:lpstr>Consolas</vt:lpstr>
      <vt:lpstr>Proxima Nova Semibold</vt:lpstr>
      <vt:lpstr>Roboto Mono</vt:lpstr>
      <vt:lpstr>Segoe UI</vt:lpstr>
      <vt:lpstr>Segoe UI Light</vt:lpstr>
      <vt:lpstr>Segoe UI Semibold</vt:lpstr>
      <vt:lpstr>Segoe UI Semilight</vt:lpstr>
      <vt:lpstr>Times New Roman</vt:lpstr>
      <vt:lpstr>Wingdings</vt:lpstr>
      <vt:lpstr>Office 365 PPT Template - 2017</vt:lpstr>
      <vt:lpstr>1_Office 365 PPT Template - 2017</vt:lpstr>
      <vt:lpstr>1_Office Theme</vt:lpstr>
      <vt:lpstr>Acrobat Document</vt:lpstr>
      <vt:lpstr>SharePoint Framework M8</vt:lpstr>
      <vt:lpstr>Agenda</vt:lpstr>
      <vt:lpstr>PowerPoint Presentation</vt:lpstr>
      <vt:lpstr>@pnp/spfx-controls-react</vt:lpstr>
      <vt:lpstr>Webpart Controls</vt:lpstr>
      <vt:lpstr>Field customizer controls</vt:lpstr>
      <vt:lpstr>PnP Librart Overview</vt:lpstr>
      <vt:lpstr>@pnp/sp</vt:lpstr>
      <vt:lpstr>@pnp/sp</vt:lpstr>
      <vt:lpstr>Demo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SharePoint Framework M3 &amp; M4</dc:title>
  <dc:creator>Jenkins</dc:creator>
  <cp:lastModifiedBy>Jenkins</cp:lastModifiedBy>
  <cp:revision>164</cp:revision>
  <dcterms:created xsi:type="dcterms:W3CDTF">2020-06-20T06:26:35Z</dcterms:created>
  <dcterms:modified xsi:type="dcterms:W3CDTF">2020-08-07T21:31:29Z</dcterms:modified>
</cp:coreProperties>
</file>